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48" r:id="rId2"/>
  </p:sldMasterIdLst>
  <p:notesMasterIdLst>
    <p:notesMasterId r:id="rId25"/>
  </p:notesMasterIdLst>
  <p:sldIdLst>
    <p:sldId id="274" r:id="rId3"/>
    <p:sldId id="271" r:id="rId4"/>
    <p:sldId id="272" r:id="rId5"/>
    <p:sldId id="273" r:id="rId6"/>
    <p:sldId id="264" r:id="rId7"/>
    <p:sldId id="266" r:id="rId8"/>
    <p:sldId id="270" r:id="rId9"/>
    <p:sldId id="268" r:id="rId10"/>
    <p:sldId id="269" r:id="rId11"/>
    <p:sldId id="263" r:id="rId12"/>
    <p:sldId id="259" r:id="rId13"/>
    <p:sldId id="265" r:id="rId14"/>
    <p:sldId id="260" r:id="rId15"/>
    <p:sldId id="275" r:id="rId16"/>
    <p:sldId id="276" r:id="rId17"/>
    <p:sldId id="277" r:id="rId18"/>
    <p:sldId id="278" r:id="rId19"/>
    <p:sldId id="279" r:id="rId20"/>
    <p:sldId id="280" r:id="rId21"/>
    <p:sldId id="283" r:id="rId22"/>
    <p:sldId id="286" r:id="rId23"/>
    <p:sldId id="305" r:id="rId24"/>
  </p:sldIdLst>
  <p:sldSz cx="12192000" cy="6858000"/>
  <p:notesSz cx="6888163" cy="100203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D4F5E"/>
    <a:srgbClr val="06194A"/>
    <a:srgbClr val="5B9BD5"/>
    <a:srgbClr val="051749"/>
    <a:srgbClr val="05164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4871" cy="502755"/>
          </a:xfrm>
          <a:prstGeom prst="rect">
            <a:avLst/>
          </a:prstGeom>
        </p:spPr>
        <p:txBody>
          <a:bodyPr vert="horz" lIns="96616" tIns="48308" rIns="96616" bIns="48308" rtlCol="0"/>
          <a:lstStyle>
            <a:lvl1pPr algn="l">
              <a:defRPr sz="1300"/>
            </a:lvl1pPr>
          </a:lstStyle>
          <a:p>
            <a:endParaRPr lang="es-MX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901698" y="0"/>
            <a:ext cx="2984871" cy="502755"/>
          </a:xfrm>
          <a:prstGeom prst="rect">
            <a:avLst/>
          </a:prstGeom>
        </p:spPr>
        <p:txBody>
          <a:bodyPr vert="horz" lIns="96616" tIns="48308" rIns="96616" bIns="48308" rtlCol="0"/>
          <a:lstStyle>
            <a:lvl1pPr algn="r">
              <a:defRPr sz="1300"/>
            </a:lvl1pPr>
          </a:lstStyle>
          <a:p>
            <a:fld id="{F0970FA2-31A7-4E3E-997E-06502AB84271}" type="datetimeFigureOut">
              <a:rPr lang="es-MX" smtClean="0"/>
              <a:t>07/02/2023</a:t>
            </a:fld>
            <a:endParaRPr lang="es-MX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16" tIns="48308" rIns="96616" bIns="48308" rtlCol="0" anchor="ctr"/>
          <a:lstStyle/>
          <a:p>
            <a:endParaRPr lang="es-MX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</p:spPr>
        <p:txBody>
          <a:bodyPr vert="horz" lIns="96616" tIns="48308" rIns="96616" bIns="48308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9517547"/>
            <a:ext cx="2984871" cy="502754"/>
          </a:xfrm>
          <a:prstGeom prst="rect">
            <a:avLst/>
          </a:prstGeom>
        </p:spPr>
        <p:txBody>
          <a:bodyPr vert="horz" lIns="96616" tIns="48308" rIns="96616" bIns="48308" rtlCol="0" anchor="b"/>
          <a:lstStyle>
            <a:lvl1pPr algn="l">
              <a:defRPr sz="1300"/>
            </a:lvl1pPr>
          </a:lstStyle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901698" y="9517547"/>
            <a:ext cx="2984871" cy="502754"/>
          </a:xfrm>
          <a:prstGeom prst="rect">
            <a:avLst/>
          </a:prstGeom>
        </p:spPr>
        <p:txBody>
          <a:bodyPr vert="horz" lIns="96616" tIns="48308" rIns="96616" bIns="48308" rtlCol="0" anchor="b"/>
          <a:lstStyle>
            <a:lvl1pPr algn="r">
              <a:defRPr sz="1300"/>
            </a:lvl1pPr>
          </a:lstStyle>
          <a:p>
            <a:fld id="{4900951C-4AFD-476F-95EC-BDC8C9AF92D0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3127740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0127a568d4_0_29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400" cy="3945600"/>
          </a:xfrm>
          <a:prstGeom prst="rect">
            <a:avLst/>
          </a:prstGeom>
        </p:spPr>
        <p:txBody>
          <a:bodyPr spcFirstLastPara="1" wrap="square" lIns="96600" tIns="48300" rIns="96600" bIns="483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g20127a568d4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4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</p:spPr>
        <p:txBody>
          <a:bodyPr spcFirstLastPara="1" wrap="square" lIns="96600" tIns="48300" rIns="96600" bIns="483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9:notes"/>
          <p:cNvSpPr txBox="1">
            <a:spLocks noGrp="1"/>
          </p:cNvSpPr>
          <p:nvPr>
            <p:ph type="body" idx="1"/>
          </p:nvPr>
        </p:nvSpPr>
        <p:spPr>
          <a:xfrm>
            <a:off x="688817" y="4822269"/>
            <a:ext cx="5510530" cy="3945493"/>
          </a:xfrm>
          <a:prstGeom prst="rect">
            <a:avLst/>
          </a:prstGeom>
        </p:spPr>
        <p:txBody>
          <a:bodyPr spcFirstLastPara="1" wrap="square" lIns="96600" tIns="48300" rIns="96600" bIns="483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39738" y="1252538"/>
            <a:ext cx="6008687" cy="33813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ECA94B-3941-19C9-CD6B-8396C85C73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6750E83-23D4-DAA1-44E6-DF35FD2AEB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56D87F7-0E67-13C0-7666-7C8372C557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DF3671-1D5D-458E-B96F-9A528419A58B}" type="datetimeFigureOut">
              <a:rPr lang="es-MX" smtClean="0"/>
              <a:t>07/02/2023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8B01120-D08A-D778-62EB-F14AEF4634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F3C4AC5-860A-C896-7954-E9ACDAEF6D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894A1-BAF3-4217-A6FC-6840C4DD0E63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1075426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9BA7A4-5D1A-B396-BDCF-82722DD0BE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05EE0EDA-9ACD-1B41-4D85-E85F114697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548992F-D81A-2F53-3313-72373C2C4F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DF3671-1D5D-458E-B96F-9A528419A58B}" type="datetimeFigureOut">
              <a:rPr lang="es-MX" smtClean="0"/>
              <a:t>07/02/2023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20A309E-8D82-7530-D676-9FCA0AF3EE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C05D3AB-04A0-5C9F-849C-5B322903A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894A1-BAF3-4217-A6FC-6840C4DD0E63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2469147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3B8BE8BE-FFC4-94FF-C052-6488A67B523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A471F7AE-6C45-7647-8686-9D89C1C24DA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D862F21-E9D0-E9F7-2972-617305F14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DF3671-1D5D-458E-B96F-9A528419A58B}" type="datetimeFigureOut">
              <a:rPr lang="es-MX" smtClean="0"/>
              <a:t>07/02/2023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3CE4C06-F7DD-5A23-E181-1873E8488C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54AFDF9-CEDC-1B9D-16DA-BB3B132DF2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894A1-BAF3-4217-A6FC-6840C4DD0E63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3130441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57C03E-358F-436D-3387-84D3EDD00C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75536E8-59F8-6525-DC5D-659D98FBC2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D01482C-9009-06A2-ABC9-823860FA0A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DF3671-1D5D-458E-B96F-9A528419A58B}" type="datetimeFigureOut">
              <a:rPr lang="es-MX" smtClean="0"/>
              <a:t>07/02/2023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80FE0E6-5C56-9D4D-7CA8-AC56FB79EB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1E32ACF-184C-5148-A387-161D10B051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894A1-BAF3-4217-A6FC-6840C4DD0E63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894799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4B9D48-9612-AEDE-3F19-AEFD7CD69E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546AA66-B536-B0CD-E08A-FE44A7A05D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B83DA92-F365-5E8A-AE3A-2EAE4112B8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DF3671-1D5D-458E-B96F-9A528419A58B}" type="datetimeFigureOut">
              <a:rPr lang="es-MX" smtClean="0"/>
              <a:t>07/02/2023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A0D90CF-2294-11B9-046C-E661220017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B7E92A3-EFE9-3300-297D-0AADA63224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894A1-BAF3-4217-A6FC-6840C4DD0E63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3296472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F309286-ED1F-ABD1-13DE-43912307F7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822B0DC-B400-E810-CCC2-FA0D45BC45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184A3E19-29AE-527A-8CEB-6EC0B132D7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FBCC01F-D96E-9F02-9310-626D1DAC53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DF3671-1D5D-458E-B96F-9A528419A58B}" type="datetimeFigureOut">
              <a:rPr lang="es-MX" smtClean="0"/>
              <a:t>07/02/2023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099EA719-5596-A510-52B3-1AC07F728A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03ED42F-E69A-BFB4-D194-09FF7C4EF3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894A1-BAF3-4217-A6FC-6840C4DD0E63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5175614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9BAC944-F567-E76B-D467-96D80D367D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DB248EC-DAB3-6C57-1919-092C139201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3A993693-DCDD-43C5-73B4-21E767CFEA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F3FCF34C-C281-FD77-CF69-D39A67F3A2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8DB7313B-E1EF-428F-4DAF-D56F9AD07C3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CB3966A0-10C3-9D8B-E4A3-6A35E9F256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DF3671-1D5D-458E-B96F-9A528419A58B}" type="datetimeFigureOut">
              <a:rPr lang="es-MX" smtClean="0"/>
              <a:t>07/02/2023</a:t>
            </a:fld>
            <a:endParaRPr lang="es-MX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06754BA3-E02C-8693-E844-1C5F8E938A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A6560805-D9ED-C128-19BE-454A38A1A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894A1-BAF3-4217-A6FC-6840C4DD0E63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7367806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3B178F-0C85-5675-A9D5-B6420EFE21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0A03B8EE-752B-D0F2-FB4F-B9D0411DE4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DF3671-1D5D-458E-B96F-9A528419A58B}" type="datetimeFigureOut">
              <a:rPr lang="es-MX" smtClean="0"/>
              <a:t>07/02/2023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01C67E59-8297-097E-C44A-9FAEF2E858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89D2716B-E495-5CAD-08E1-C96280AEDB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894A1-BAF3-4217-A6FC-6840C4DD0E63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5053292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D7C1F87C-2E76-9195-E860-70CE93CFF6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DF3671-1D5D-458E-B96F-9A528419A58B}" type="datetimeFigureOut">
              <a:rPr lang="es-MX" smtClean="0"/>
              <a:t>07/02/2023</a:t>
            </a:fld>
            <a:endParaRPr lang="es-MX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7CBD9900-1157-6CC5-7FB4-3F6FE7D738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8D6CB3C-D487-8C8B-01C6-960230F2F9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894A1-BAF3-4217-A6FC-6840C4DD0E63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642315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4E2C97-1A72-6109-153A-2A6B27C90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EC646D4-30C6-3464-BBBD-71780ECE76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4CF134F-0756-B5A5-40B0-BD76CA658D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A043414F-E030-EE24-C83B-2BC99D8272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DF3671-1D5D-458E-B96F-9A528419A58B}" type="datetimeFigureOut">
              <a:rPr lang="es-MX" smtClean="0"/>
              <a:t>07/02/2023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3B72C11-777E-54D0-0AF9-E98F9EE382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7BD3AF2-899F-6D62-F9C8-2C33C00B04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894A1-BAF3-4217-A6FC-6840C4DD0E63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3735718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925ED2-E385-2425-E379-C8943A0195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1519A57A-E3A4-19EF-7829-9D9D8B9820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AC128F8-B1E0-7889-E93D-85AED64096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A736C06B-9A20-D1A0-D7E6-FA6E11408C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DF3671-1D5D-458E-B96F-9A528419A58B}" type="datetimeFigureOut">
              <a:rPr lang="es-MX" smtClean="0"/>
              <a:t>07/02/2023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496A3FD-458B-D48C-51DE-75CA368AA7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FD8E9C9-419F-7F0B-EE23-79F03204A7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0894A1-BAF3-4217-A6FC-6840C4DD0E63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256572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9BED99A3-3B1C-03D9-F01C-98D97A37C9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E994367-AB64-228E-761D-19624C5499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9CCE7AC-6DB8-D4B7-A197-49F266577AC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DF3671-1D5D-458E-B96F-9A528419A58B}" type="datetimeFigureOut">
              <a:rPr lang="es-MX" smtClean="0"/>
              <a:t>07/02/2023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2D0C375-DF5E-FB8F-20B2-853DB21F84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1230A1B-E773-8C3B-8E30-A92837EC85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0894A1-BAF3-4217-A6FC-6840C4DD0E63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4466296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1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3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svg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45.png"/><Relationship Id="rId3" Type="http://schemas.microsoft.com/office/2007/relationships/hdphoto" Target="../media/hdphoto2.wdp"/><Relationship Id="rId7" Type="http://schemas.openxmlformats.org/officeDocument/2006/relationships/image" Target="../media/image42.png"/><Relationship Id="rId12" Type="http://schemas.microsoft.com/office/2007/relationships/hdphoto" Target="../media/hdphoto5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11" Type="http://schemas.openxmlformats.org/officeDocument/2006/relationships/image" Target="../media/image44.png"/><Relationship Id="rId5" Type="http://schemas.openxmlformats.org/officeDocument/2006/relationships/image" Target="../media/image40.svg"/><Relationship Id="rId15" Type="http://schemas.microsoft.com/office/2007/relationships/hdphoto" Target="../media/hdphoto6.wdp"/><Relationship Id="rId10" Type="http://schemas.microsoft.com/office/2007/relationships/hdphoto" Target="../media/hdphoto4.wdp"/><Relationship Id="rId4" Type="http://schemas.openxmlformats.org/officeDocument/2006/relationships/image" Target="../media/image39.png"/><Relationship Id="rId9" Type="http://schemas.openxmlformats.org/officeDocument/2006/relationships/image" Target="../media/image43.png"/><Relationship Id="rId14" Type="http://schemas.openxmlformats.org/officeDocument/2006/relationships/image" Target="../media/image4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1.png"/><Relationship Id="rId7" Type="http://schemas.microsoft.com/office/2017/06/relationships/model3d" Target="../media/model3d1.glb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1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67.png"/><Relationship Id="rId3" Type="http://schemas.openxmlformats.org/officeDocument/2006/relationships/image" Target="../media/image59.png"/><Relationship Id="rId7" Type="http://schemas.openxmlformats.org/officeDocument/2006/relationships/image" Target="../media/image60.png"/><Relationship Id="rId12" Type="http://schemas.openxmlformats.org/officeDocument/2006/relationships/image" Target="../media/image6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1.png"/><Relationship Id="rId11" Type="http://schemas.openxmlformats.org/officeDocument/2006/relationships/image" Target="../media/image28.png"/><Relationship Id="rId5" Type="http://schemas.openxmlformats.org/officeDocument/2006/relationships/image" Target="../media/image62.png"/><Relationship Id="rId15" Type="http://schemas.openxmlformats.org/officeDocument/2006/relationships/image" Target="../media/image69.png"/><Relationship Id="rId10" Type="http://schemas.openxmlformats.org/officeDocument/2006/relationships/image" Target="../media/image65.png"/><Relationship Id="rId4" Type="http://schemas.openxmlformats.org/officeDocument/2006/relationships/image" Target="../media/image45.png"/><Relationship Id="rId9" Type="http://schemas.openxmlformats.org/officeDocument/2006/relationships/image" Target="../media/image64.png"/><Relationship Id="rId14" Type="http://schemas.openxmlformats.org/officeDocument/2006/relationships/image" Target="../media/image6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ovypro.com/project/olist-expansion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slide" Target="slide9.xml"/><Relationship Id="rId3" Type="http://schemas.openxmlformats.org/officeDocument/2006/relationships/image" Target="../media/image13.svg"/><Relationship Id="rId7" Type="http://schemas.openxmlformats.org/officeDocument/2006/relationships/slide" Target="slide7.xml"/><Relationship Id="rId12" Type="http://schemas.openxmlformats.org/officeDocument/2006/relationships/image" Target="../media/image16.png"/><Relationship Id="rId17" Type="http://schemas.openxmlformats.org/officeDocument/2006/relationships/image" Target="../media/image17.png"/><Relationship Id="rId2" Type="http://schemas.openxmlformats.org/officeDocument/2006/relationships/image" Target="../media/image12.png"/><Relationship Id="rId16" Type="http://schemas.openxmlformats.org/officeDocument/2006/relationships/slide" Target="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15.png"/><Relationship Id="rId5" Type="http://schemas.microsoft.com/office/2007/relationships/hdphoto" Target="../media/hdphoto2.wdp"/><Relationship Id="rId15" Type="http://schemas.openxmlformats.org/officeDocument/2006/relationships/image" Target="../media/image17.png"/><Relationship Id="rId10" Type="http://schemas.openxmlformats.org/officeDocument/2006/relationships/slide" Target="slide8.xml"/><Relationship Id="rId4" Type="http://schemas.openxmlformats.org/officeDocument/2006/relationships/image" Target="../media/image3.png"/><Relationship Id="rId9" Type="http://schemas.openxmlformats.org/officeDocument/2006/relationships/image" Target="../media/image15.png"/><Relationship Id="rId1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jpe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microsoft.com/office/2007/relationships/hdphoto" Target="../media/hdphoto2.wdp"/><Relationship Id="rId7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7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Patrón de fondo&#10;&#10;Descripción generada automáticamente">
            <a:extLst>
              <a:ext uri="{FF2B5EF4-FFF2-40B4-BE49-F238E27FC236}">
                <a16:creationId xmlns:a16="http://schemas.microsoft.com/office/drawing/2014/main" id="{1AD9C9C6-3B23-7959-3F86-91B9AD1E108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6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344" b="97500" l="9961" r="98340">
                        <a14:foregroundMark x1="27832" y1="15313" x2="27832" y2="15313"/>
                        <a14:foregroundMark x1="33594" y1="8750" x2="42188" y2="21875"/>
                        <a14:foregroundMark x1="42188" y1="21875" x2="42188" y2="21875"/>
                        <a14:foregroundMark x1="47754" y1="33906" x2="47363" y2="60000"/>
                        <a14:foregroundMark x1="47363" y1="60000" x2="53418" y2="82656"/>
                        <a14:foregroundMark x1="53418" y1="82656" x2="61133" y2="90625"/>
                        <a14:foregroundMark x1="61133" y1="90625" x2="76758" y2="92188"/>
                        <a14:foregroundMark x1="76758" y1="92188" x2="88281" y2="83594"/>
                        <a14:foregroundMark x1="88281" y1="83594" x2="95117" y2="67031"/>
                        <a14:foregroundMark x1="95117" y1="67031" x2="96289" y2="50000"/>
                        <a14:foregroundMark x1="96289" y1="50000" x2="91016" y2="25000"/>
                        <a14:foregroundMark x1="91016" y1="25000" x2="78516" y2="9688"/>
                        <a14:foregroundMark x1="78516" y1="9688" x2="58496" y2="9844"/>
                        <a14:foregroundMark x1="58496" y1="9844" x2="44629" y2="24844"/>
                        <a14:foregroundMark x1="44629" y1="24844" x2="43945" y2="34844"/>
                        <a14:foregroundMark x1="43945" y1="34844" x2="46191" y2="46094"/>
                        <a14:foregroundMark x1="87598" y1="5469" x2="95703" y2="41719"/>
                        <a14:foregroundMark x1="95703" y1="41719" x2="94824" y2="84844"/>
                        <a14:foregroundMark x1="94824" y1="84844" x2="92871" y2="90313"/>
                        <a14:foregroundMark x1="52637" y1="1406" x2="88086" y2="2500"/>
                        <a14:foregroundMark x1="88086" y1="2500" x2="92480" y2="2344"/>
                        <a14:foregroundMark x1="97949" y1="10313" x2="96094" y2="92500"/>
                        <a14:foregroundMark x1="47656" y1="96719" x2="98340" y2="97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9061" r="5560"/>
          <a:stretch/>
        </p:blipFill>
        <p:spPr>
          <a:xfrm>
            <a:off x="6113598" y="-1943"/>
            <a:ext cx="6078402" cy="6859943"/>
          </a:xfrm>
          <a:prstGeom prst="rect">
            <a:avLst/>
          </a:prstGeom>
        </p:spPr>
      </p:pic>
      <p:pic>
        <p:nvPicPr>
          <p:cNvPr id="42" name="Imagen 41" descr="Logotipo&#10;&#10;Descripción generada automáticamente">
            <a:extLst>
              <a:ext uri="{FF2B5EF4-FFF2-40B4-BE49-F238E27FC236}">
                <a16:creationId xmlns:a16="http://schemas.microsoft.com/office/drawing/2014/main" id="{3A0C8943-2FAA-8121-6DBC-65651A4CDBF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658" b="89985" l="9988" r="89894">
                        <a14:foregroundMark x1="61810" y1="7658" x2="61810" y2="7658"/>
                        <a14:foregroundMark x1="63925" y1="42710" x2="63925" y2="42710"/>
                        <a14:foregroundMark x1="36898" y1="48306" x2="36898" y2="48306"/>
                        <a14:foregroundMark x1="14101" y1="68925" x2="14101" y2="68925"/>
                        <a14:foregroundMark x1="20212" y1="68925" x2="20212" y2="68925"/>
                        <a14:foregroundMark x1="29847" y1="69219" x2="29847" y2="69219"/>
                        <a14:foregroundMark x1="35488" y1="69219" x2="35488" y2="69219"/>
                        <a14:foregroundMark x1="41833" y1="70103" x2="41833" y2="70103"/>
                        <a14:foregroundMark x1="48766" y1="70103" x2="48766" y2="70103"/>
                        <a14:foregroundMark x1="53937" y1="69219" x2="53937" y2="69219"/>
                        <a14:foregroundMark x1="59812" y1="70103" x2="59812" y2="70103"/>
                        <a14:foregroundMark x1="66627" y1="69514" x2="66627" y2="69514"/>
                        <a14:foregroundMark x1="73561" y1="71429" x2="73561" y2="71429"/>
                        <a14:foregroundMark x1="77673" y1="70103" x2="77673" y2="70103"/>
                        <a14:foregroundMark x1="84371" y1="68336" x2="84371" y2="6833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175" r="4598" b="17484"/>
          <a:stretch/>
        </p:blipFill>
        <p:spPr>
          <a:xfrm>
            <a:off x="397163" y="905162"/>
            <a:ext cx="6840490" cy="5163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549417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7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ergamino: horizontal 15">
            <a:extLst>
              <a:ext uri="{FF2B5EF4-FFF2-40B4-BE49-F238E27FC236}">
                <a16:creationId xmlns:a16="http://schemas.microsoft.com/office/drawing/2014/main" id="{0959B25D-E16F-E6BC-5FDB-FCFBF73BBA9A}"/>
              </a:ext>
            </a:extLst>
          </p:cNvPr>
          <p:cNvSpPr/>
          <p:nvPr/>
        </p:nvSpPr>
        <p:spPr>
          <a:xfrm>
            <a:off x="4191001" y="2726267"/>
            <a:ext cx="5962649" cy="1558276"/>
          </a:xfrm>
          <a:prstGeom prst="horizontalScroll">
            <a:avLst>
              <a:gd name="adj" fmla="val 7714"/>
            </a:avLst>
          </a:prstGeom>
          <a:ln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</a:rPr>
              <a:t>Expand the Olist’s customers impact-range to geolocations that are not being exploited.</a:t>
            </a:r>
          </a:p>
        </p:txBody>
      </p:sp>
      <p:sp>
        <p:nvSpPr>
          <p:cNvPr id="8" name="Hexágono 7">
            <a:extLst>
              <a:ext uri="{FF2B5EF4-FFF2-40B4-BE49-F238E27FC236}">
                <a16:creationId xmlns:a16="http://schemas.microsoft.com/office/drawing/2014/main" id="{A42A1B8C-F130-4840-FD72-56132974D235}"/>
              </a:ext>
            </a:extLst>
          </p:cNvPr>
          <p:cNvSpPr/>
          <p:nvPr/>
        </p:nvSpPr>
        <p:spPr>
          <a:xfrm>
            <a:off x="21423" y="1965651"/>
            <a:ext cx="3291162" cy="2988142"/>
          </a:xfrm>
          <a:prstGeom prst="hexagon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0B582191-3375-28F5-290E-BA839EED173F}"/>
              </a:ext>
            </a:extLst>
          </p:cNvPr>
          <p:cNvSpPr txBox="1"/>
          <p:nvPr/>
        </p:nvSpPr>
        <p:spPr>
          <a:xfrm>
            <a:off x="559062" y="4167608"/>
            <a:ext cx="2146323" cy="7078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</a:rPr>
              <a:t>Objective</a:t>
            </a:r>
          </a:p>
        </p:txBody>
      </p:sp>
      <p:pic>
        <p:nvPicPr>
          <p:cNvPr id="25" name="Imagen 24" descr="Logotipo&#10;&#10;Descripción generada automáticamente">
            <a:extLst>
              <a:ext uri="{FF2B5EF4-FFF2-40B4-BE49-F238E27FC236}">
                <a16:creationId xmlns:a16="http://schemas.microsoft.com/office/drawing/2014/main" id="{F33959BF-69A9-4B4A-6BC6-D3BD26F692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658" b="89985" l="9988" r="89894">
                        <a14:foregroundMark x1="61810" y1="7658" x2="61810" y2="7658"/>
                        <a14:foregroundMark x1="63925" y1="42710" x2="63925" y2="42710"/>
                        <a14:foregroundMark x1="36898" y1="48306" x2="36898" y2="48306"/>
                        <a14:foregroundMark x1="14101" y1="68925" x2="14101" y2="68925"/>
                        <a14:foregroundMark x1="20212" y1="68925" x2="20212" y2="68925"/>
                        <a14:foregroundMark x1="29847" y1="69219" x2="29847" y2="69219"/>
                        <a14:foregroundMark x1="35488" y1="69219" x2="35488" y2="69219"/>
                        <a14:foregroundMark x1="41833" y1="70103" x2="41833" y2="70103"/>
                        <a14:foregroundMark x1="48766" y1="70103" x2="48766" y2="70103"/>
                        <a14:foregroundMark x1="53937" y1="69219" x2="53937" y2="69219"/>
                        <a14:foregroundMark x1="59812" y1="70103" x2="59812" y2="70103"/>
                        <a14:foregroundMark x1="66627" y1="69514" x2="66627" y2="69514"/>
                        <a14:foregroundMark x1="73561" y1="71429" x2="73561" y2="71429"/>
                        <a14:foregroundMark x1="77673" y1="70103" x2="77673" y2="70103"/>
                        <a14:foregroundMark x1="84371" y1="68336" x2="84371" y2="6833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175" r="4598" b="17484"/>
          <a:stretch/>
        </p:blipFill>
        <p:spPr>
          <a:xfrm>
            <a:off x="10509750" y="0"/>
            <a:ext cx="1682249" cy="1269743"/>
          </a:xfrm>
          <a:prstGeom prst="rect">
            <a:avLst/>
          </a:prstGeom>
        </p:spPr>
      </p:pic>
      <p:pic>
        <p:nvPicPr>
          <p:cNvPr id="17" name="Gráfico 16" descr="Portapapeles parcialmente comprobado con relleno sólido">
            <a:extLst>
              <a:ext uri="{FF2B5EF4-FFF2-40B4-BE49-F238E27FC236}">
                <a16:creationId xmlns:a16="http://schemas.microsoft.com/office/drawing/2014/main" id="{80C7D36A-51FF-4516-2090-00552C4F0A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3842" y="2138219"/>
            <a:ext cx="2146323" cy="2146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543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7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ergamino: horizontal 15">
            <a:extLst>
              <a:ext uri="{FF2B5EF4-FFF2-40B4-BE49-F238E27FC236}">
                <a16:creationId xmlns:a16="http://schemas.microsoft.com/office/drawing/2014/main" id="{0959B25D-E16F-E6BC-5FDB-FCFBF73BBA9A}"/>
              </a:ext>
            </a:extLst>
          </p:cNvPr>
          <p:cNvSpPr/>
          <p:nvPr/>
        </p:nvSpPr>
        <p:spPr>
          <a:xfrm>
            <a:off x="3744270" y="1888068"/>
            <a:ext cx="7553385" cy="3132666"/>
          </a:xfrm>
          <a:prstGeom prst="horizontalScroll">
            <a:avLst>
              <a:gd name="adj" fmla="val 5822"/>
            </a:avLst>
          </a:prstGeom>
          <a:ln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 sz="2800">
              <a:solidFill>
                <a:schemeClr val="dk1"/>
              </a:solidFill>
            </a:endParaRPr>
          </a:p>
        </p:txBody>
      </p:sp>
      <p:sp>
        <p:nvSpPr>
          <p:cNvPr id="8" name="Hexágono 7">
            <a:extLst>
              <a:ext uri="{FF2B5EF4-FFF2-40B4-BE49-F238E27FC236}">
                <a16:creationId xmlns:a16="http://schemas.microsoft.com/office/drawing/2014/main" id="{A42A1B8C-F130-4840-FD72-56132974D235}"/>
              </a:ext>
            </a:extLst>
          </p:cNvPr>
          <p:cNvSpPr/>
          <p:nvPr/>
        </p:nvSpPr>
        <p:spPr>
          <a:xfrm>
            <a:off x="21423" y="1965651"/>
            <a:ext cx="3291162" cy="2988142"/>
          </a:xfrm>
          <a:prstGeom prst="hexagon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0B582191-3375-28F5-290E-BA839EED173F}"/>
              </a:ext>
            </a:extLst>
          </p:cNvPr>
          <p:cNvSpPr txBox="1"/>
          <p:nvPr/>
        </p:nvSpPr>
        <p:spPr>
          <a:xfrm>
            <a:off x="559062" y="4167608"/>
            <a:ext cx="2146323" cy="7078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MX" sz="4000" dirty="0">
                <a:solidFill>
                  <a:schemeClr val="bg1"/>
                </a:solidFill>
              </a:rPr>
              <a:t>KPI´s</a:t>
            </a:r>
          </a:p>
        </p:txBody>
      </p:sp>
      <p:pic>
        <p:nvPicPr>
          <p:cNvPr id="25" name="Imagen 24" descr="Logotipo&#10;&#10;Descripción generada automáticamente">
            <a:extLst>
              <a:ext uri="{FF2B5EF4-FFF2-40B4-BE49-F238E27FC236}">
                <a16:creationId xmlns:a16="http://schemas.microsoft.com/office/drawing/2014/main" id="{F33959BF-69A9-4B4A-6BC6-D3BD26F692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658" b="89985" l="9988" r="89894">
                        <a14:foregroundMark x1="61810" y1="7658" x2="61810" y2="7658"/>
                        <a14:foregroundMark x1="63925" y1="42710" x2="63925" y2="42710"/>
                        <a14:foregroundMark x1="36898" y1="48306" x2="36898" y2="48306"/>
                        <a14:foregroundMark x1="14101" y1="68925" x2="14101" y2="68925"/>
                        <a14:foregroundMark x1="20212" y1="68925" x2="20212" y2="68925"/>
                        <a14:foregroundMark x1="29847" y1="69219" x2="29847" y2="69219"/>
                        <a14:foregroundMark x1="35488" y1="69219" x2="35488" y2="69219"/>
                        <a14:foregroundMark x1="41833" y1="70103" x2="41833" y2="70103"/>
                        <a14:foregroundMark x1="48766" y1="70103" x2="48766" y2="70103"/>
                        <a14:foregroundMark x1="53937" y1="69219" x2="53937" y2="69219"/>
                        <a14:foregroundMark x1="59812" y1="70103" x2="59812" y2="70103"/>
                        <a14:foregroundMark x1="66627" y1="69514" x2="66627" y2="69514"/>
                        <a14:foregroundMark x1="73561" y1="71429" x2="73561" y2="71429"/>
                        <a14:foregroundMark x1="77673" y1="70103" x2="77673" y2="70103"/>
                        <a14:foregroundMark x1="84371" y1="68336" x2="84371" y2="6833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175" r="4598" b="17484"/>
          <a:stretch/>
        </p:blipFill>
        <p:spPr>
          <a:xfrm>
            <a:off x="10509750" y="0"/>
            <a:ext cx="1682249" cy="1269743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7D5A1601-C6E4-8432-9968-F5703C3723CC}"/>
              </a:ext>
            </a:extLst>
          </p:cNvPr>
          <p:cNvSpPr txBox="1"/>
          <p:nvPr/>
        </p:nvSpPr>
        <p:spPr>
          <a:xfrm>
            <a:off x="4300291" y="3588892"/>
            <a:ext cx="5889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fontAlgn="base"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</a:rPr>
              <a:t>Quantity and percentage of the frequent clients by year</a:t>
            </a:r>
            <a:endParaRPr lang="en-US" sz="1800" b="1" u="none" strike="noStrike" dirty="0">
              <a:solidFill>
                <a:schemeClr val="bg1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8174FBD0-9D0E-3C4D-3D24-8CA79CDA2C48}"/>
              </a:ext>
            </a:extLst>
          </p:cNvPr>
          <p:cNvSpPr txBox="1"/>
          <p:nvPr/>
        </p:nvSpPr>
        <p:spPr>
          <a:xfrm>
            <a:off x="4300291" y="4167608"/>
            <a:ext cx="421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fontAlgn="base"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</a:rPr>
              <a:t>Comparison evolution quantity of sales</a:t>
            </a:r>
            <a:endParaRPr lang="en-US" sz="1800" b="1" u="none" strike="noStrike" dirty="0">
              <a:solidFill>
                <a:schemeClr val="bg1"/>
              </a:solidFill>
              <a:effectLst/>
              <a:latin typeface="Calibri" panose="020F0502020204030204" pitchFamily="34" charset="0"/>
            </a:endParaRPr>
          </a:p>
        </p:txBody>
      </p:sp>
      <p:pic>
        <p:nvPicPr>
          <p:cNvPr id="3" name="Gráfico 2" descr="Gráfico de barras con tendencia alcista con relleno sólido">
            <a:extLst>
              <a:ext uri="{FF2B5EF4-FFF2-40B4-BE49-F238E27FC236}">
                <a16:creationId xmlns:a16="http://schemas.microsoft.com/office/drawing/2014/main" id="{C78DBDFD-F36D-6982-7C0A-54CB036B75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8112" y="2127044"/>
            <a:ext cx="2201957" cy="2201957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8499589E-CE4F-0329-0CCF-537F511D38D8}"/>
              </a:ext>
            </a:extLst>
          </p:cNvPr>
          <p:cNvSpPr txBox="1"/>
          <p:nvPr/>
        </p:nvSpPr>
        <p:spPr>
          <a:xfrm>
            <a:off x="4300291" y="2431462"/>
            <a:ext cx="3929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fontAlgn="base"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</a:rPr>
              <a:t>Annual behavior of the geolocations</a:t>
            </a:r>
            <a:endParaRPr lang="en-US" sz="1800" b="1" u="none" strike="noStrike" dirty="0">
              <a:solidFill>
                <a:schemeClr val="bg1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7CC8E6E5-0C55-105C-0D3D-4629E2BDAC91}"/>
              </a:ext>
            </a:extLst>
          </p:cNvPr>
          <p:cNvSpPr txBox="1"/>
          <p:nvPr/>
        </p:nvSpPr>
        <p:spPr>
          <a:xfrm>
            <a:off x="4300291" y="3010177"/>
            <a:ext cx="4597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fontAlgn="base"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chemeClr val="bg1"/>
                </a:solidFill>
                <a:latin typeface="Calibri" panose="020F0502020204030204" pitchFamily="34" charset="0"/>
              </a:rPr>
              <a:t>Evolution of the annual customers quantity</a:t>
            </a:r>
            <a:endParaRPr lang="en-US" sz="1800" b="1" u="none" strike="noStrike" dirty="0">
              <a:solidFill>
                <a:schemeClr val="bg1"/>
              </a:solidFill>
              <a:effectLst/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1720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2" grpId="0"/>
      <p:bldP spid="13" grpId="0"/>
      <p:bldP spid="9" grpId="0"/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7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xágono 7">
            <a:extLst>
              <a:ext uri="{FF2B5EF4-FFF2-40B4-BE49-F238E27FC236}">
                <a16:creationId xmlns:a16="http://schemas.microsoft.com/office/drawing/2014/main" id="{A42A1B8C-F130-4840-FD72-56132974D235}"/>
              </a:ext>
            </a:extLst>
          </p:cNvPr>
          <p:cNvSpPr/>
          <p:nvPr/>
        </p:nvSpPr>
        <p:spPr>
          <a:xfrm>
            <a:off x="21423" y="1965651"/>
            <a:ext cx="3291162" cy="2988142"/>
          </a:xfrm>
          <a:prstGeom prst="hexagon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0B582191-3375-28F5-290E-BA839EED173F}"/>
              </a:ext>
            </a:extLst>
          </p:cNvPr>
          <p:cNvSpPr txBox="1"/>
          <p:nvPr/>
        </p:nvSpPr>
        <p:spPr>
          <a:xfrm>
            <a:off x="597563" y="4042479"/>
            <a:ext cx="2146323" cy="95410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Gantt’s diagram</a:t>
            </a:r>
          </a:p>
        </p:txBody>
      </p:sp>
      <p:pic>
        <p:nvPicPr>
          <p:cNvPr id="25" name="Imagen 24" descr="Logotipo&#10;&#10;Descripción generada automáticamente">
            <a:extLst>
              <a:ext uri="{FF2B5EF4-FFF2-40B4-BE49-F238E27FC236}">
                <a16:creationId xmlns:a16="http://schemas.microsoft.com/office/drawing/2014/main" id="{F33959BF-69A9-4B4A-6BC6-D3BD26F692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658" b="89985" l="9988" r="89894">
                        <a14:foregroundMark x1="61810" y1="7658" x2="61810" y2="7658"/>
                        <a14:foregroundMark x1="63925" y1="42710" x2="63925" y2="42710"/>
                        <a14:foregroundMark x1="36898" y1="48306" x2="36898" y2="48306"/>
                        <a14:foregroundMark x1="14101" y1="68925" x2="14101" y2="68925"/>
                        <a14:foregroundMark x1="20212" y1="68925" x2="20212" y2="68925"/>
                        <a14:foregroundMark x1="29847" y1="69219" x2="29847" y2="69219"/>
                        <a14:foregroundMark x1="35488" y1="69219" x2="35488" y2="69219"/>
                        <a14:foregroundMark x1="41833" y1="70103" x2="41833" y2="70103"/>
                        <a14:foregroundMark x1="48766" y1="70103" x2="48766" y2="70103"/>
                        <a14:foregroundMark x1="53937" y1="69219" x2="53937" y2="69219"/>
                        <a14:foregroundMark x1="59812" y1="70103" x2="59812" y2="70103"/>
                        <a14:foregroundMark x1="66627" y1="69514" x2="66627" y2="69514"/>
                        <a14:foregroundMark x1="73561" y1="71429" x2="73561" y2="71429"/>
                        <a14:foregroundMark x1="77673" y1="70103" x2="77673" y2="70103"/>
                        <a14:foregroundMark x1="84371" y1="68336" x2="84371" y2="6833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175" r="4598" b="17484"/>
          <a:stretch/>
        </p:blipFill>
        <p:spPr>
          <a:xfrm>
            <a:off x="10509750" y="0"/>
            <a:ext cx="1682249" cy="1269743"/>
          </a:xfrm>
          <a:prstGeom prst="rect">
            <a:avLst/>
          </a:prstGeom>
        </p:spPr>
      </p:pic>
      <p:pic>
        <p:nvPicPr>
          <p:cNvPr id="4" name="Gráfico 3" descr="Diagrama de Gantt con relleno sólido">
            <a:extLst>
              <a:ext uri="{FF2B5EF4-FFF2-40B4-BE49-F238E27FC236}">
                <a16:creationId xmlns:a16="http://schemas.microsoft.com/office/drawing/2014/main" id="{540D8357-6DA5-3646-33D8-B478C584F3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7563" y="1965651"/>
            <a:ext cx="2304645" cy="2243281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63720B38-2937-850A-A53F-E75BA83E09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67650" y="2209800"/>
            <a:ext cx="8802927" cy="2349146"/>
          </a:xfrm>
          <a:prstGeom prst="rect">
            <a:avLst/>
          </a:prstGeom>
        </p:spPr>
      </p:pic>
      <p:grpSp>
        <p:nvGrpSpPr>
          <p:cNvPr id="60" name="Grupo 59">
            <a:extLst>
              <a:ext uri="{FF2B5EF4-FFF2-40B4-BE49-F238E27FC236}">
                <a16:creationId xmlns:a16="http://schemas.microsoft.com/office/drawing/2014/main" id="{0DEE2B23-40D5-D63F-4476-954A908DFB94}"/>
              </a:ext>
            </a:extLst>
          </p:cNvPr>
          <p:cNvGrpSpPr/>
          <p:nvPr/>
        </p:nvGrpSpPr>
        <p:grpSpPr>
          <a:xfrm>
            <a:off x="4973125" y="2698792"/>
            <a:ext cx="1360501" cy="1820366"/>
            <a:chOff x="4973125" y="2698792"/>
            <a:chExt cx="1360501" cy="1820366"/>
          </a:xfrm>
        </p:grpSpPr>
        <p:grpSp>
          <p:nvGrpSpPr>
            <p:cNvPr id="21" name="Grupo 20">
              <a:extLst>
                <a:ext uri="{FF2B5EF4-FFF2-40B4-BE49-F238E27FC236}">
                  <a16:creationId xmlns:a16="http://schemas.microsoft.com/office/drawing/2014/main" id="{AF208FD4-7577-73D4-470F-5C8B3FC31271}"/>
                </a:ext>
              </a:extLst>
            </p:cNvPr>
            <p:cNvGrpSpPr/>
            <p:nvPr/>
          </p:nvGrpSpPr>
          <p:grpSpPr>
            <a:xfrm>
              <a:off x="4973125" y="2827246"/>
              <a:ext cx="160867" cy="1296278"/>
              <a:chOff x="4973125" y="2827246"/>
              <a:chExt cx="160867" cy="1296278"/>
            </a:xfrm>
          </p:grpSpPr>
          <p:sp>
            <p:nvSpPr>
              <p:cNvPr id="15" name="Rectángulo 14">
                <a:extLst>
                  <a:ext uri="{FF2B5EF4-FFF2-40B4-BE49-F238E27FC236}">
                    <a16:creationId xmlns:a16="http://schemas.microsoft.com/office/drawing/2014/main" id="{23B726EF-3FAE-C4C1-79D2-27CB3B6FA798}"/>
                  </a:ext>
                </a:extLst>
              </p:cNvPr>
              <p:cNvSpPr/>
              <p:nvPr/>
            </p:nvSpPr>
            <p:spPr>
              <a:xfrm>
                <a:off x="4973125" y="2827246"/>
                <a:ext cx="160867" cy="877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5">
                      <a:lumMod val="67000"/>
                    </a:schemeClr>
                  </a:gs>
                  <a:gs pos="48000">
                    <a:schemeClr val="accent5">
                      <a:lumMod val="97000"/>
                      <a:lumOff val="3000"/>
                    </a:schemeClr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16" name="Rectángulo 15">
                <a:extLst>
                  <a:ext uri="{FF2B5EF4-FFF2-40B4-BE49-F238E27FC236}">
                    <a16:creationId xmlns:a16="http://schemas.microsoft.com/office/drawing/2014/main" id="{2CD7A140-D61E-4B87-9E4F-71804D27AC25}"/>
                  </a:ext>
                </a:extLst>
              </p:cNvPr>
              <p:cNvSpPr/>
              <p:nvPr/>
            </p:nvSpPr>
            <p:spPr>
              <a:xfrm>
                <a:off x="4973125" y="3095758"/>
                <a:ext cx="160867" cy="877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5">
                      <a:lumMod val="67000"/>
                    </a:schemeClr>
                  </a:gs>
                  <a:gs pos="48000">
                    <a:schemeClr val="accent5">
                      <a:lumMod val="97000"/>
                      <a:lumOff val="3000"/>
                    </a:schemeClr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17" name="Rectángulo 16">
                <a:extLst>
                  <a:ext uri="{FF2B5EF4-FFF2-40B4-BE49-F238E27FC236}">
                    <a16:creationId xmlns:a16="http://schemas.microsoft.com/office/drawing/2014/main" id="{95C856FE-2EE2-13BF-C657-40C90EC92F71}"/>
                  </a:ext>
                </a:extLst>
              </p:cNvPr>
              <p:cNvSpPr/>
              <p:nvPr/>
            </p:nvSpPr>
            <p:spPr>
              <a:xfrm>
                <a:off x="4973125" y="3630679"/>
                <a:ext cx="160867" cy="877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5">
                      <a:lumMod val="67000"/>
                    </a:schemeClr>
                  </a:gs>
                  <a:gs pos="48000">
                    <a:schemeClr val="accent5">
                      <a:lumMod val="97000"/>
                      <a:lumOff val="3000"/>
                    </a:schemeClr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 dirty="0"/>
              </a:p>
            </p:txBody>
          </p:sp>
          <p:sp>
            <p:nvSpPr>
              <p:cNvPr id="18" name="Rectángulo 17">
                <a:extLst>
                  <a:ext uri="{FF2B5EF4-FFF2-40B4-BE49-F238E27FC236}">
                    <a16:creationId xmlns:a16="http://schemas.microsoft.com/office/drawing/2014/main" id="{57884B2D-B786-85DD-850D-5F874D8C495E}"/>
                  </a:ext>
                </a:extLst>
              </p:cNvPr>
              <p:cNvSpPr/>
              <p:nvPr/>
            </p:nvSpPr>
            <p:spPr>
              <a:xfrm>
                <a:off x="4973125" y="3767303"/>
                <a:ext cx="160867" cy="877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4">
                      <a:lumMod val="67000"/>
                    </a:schemeClr>
                  </a:gs>
                  <a:gs pos="48000">
                    <a:schemeClr val="accent4">
                      <a:lumMod val="97000"/>
                      <a:lumOff val="3000"/>
                    </a:schemeClr>
                  </a:gs>
                  <a:gs pos="100000">
                    <a:schemeClr val="accent4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 dirty="0"/>
              </a:p>
            </p:txBody>
          </p:sp>
          <p:sp>
            <p:nvSpPr>
              <p:cNvPr id="19" name="Rectángulo 18">
                <a:extLst>
                  <a:ext uri="{FF2B5EF4-FFF2-40B4-BE49-F238E27FC236}">
                    <a16:creationId xmlns:a16="http://schemas.microsoft.com/office/drawing/2014/main" id="{2A12333F-E7CA-48AC-6924-B9D16E758134}"/>
                  </a:ext>
                </a:extLst>
              </p:cNvPr>
              <p:cNvSpPr/>
              <p:nvPr/>
            </p:nvSpPr>
            <p:spPr>
              <a:xfrm>
                <a:off x="4973125" y="4035815"/>
                <a:ext cx="160867" cy="877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4">
                      <a:lumMod val="67000"/>
                    </a:schemeClr>
                  </a:gs>
                  <a:gs pos="48000">
                    <a:schemeClr val="accent4">
                      <a:lumMod val="97000"/>
                      <a:lumOff val="3000"/>
                    </a:schemeClr>
                  </a:gs>
                  <a:gs pos="100000">
                    <a:schemeClr val="accent4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</p:grpSp>
        <p:grpSp>
          <p:nvGrpSpPr>
            <p:cNvPr id="26" name="Grupo 25">
              <a:extLst>
                <a:ext uri="{FF2B5EF4-FFF2-40B4-BE49-F238E27FC236}">
                  <a16:creationId xmlns:a16="http://schemas.microsoft.com/office/drawing/2014/main" id="{E02CD96F-FA4A-EBB5-F0CF-CBF510667AB1}"/>
                </a:ext>
              </a:extLst>
            </p:cNvPr>
            <p:cNvGrpSpPr/>
            <p:nvPr/>
          </p:nvGrpSpPr>
          <p:grpSpPr>
            <a:xfrm>
              <a:off x="5355167" y="2827246"/>
              <a:ext cx="160867" cy="1691912"/>
              <a:chOff x="5355167" y="2827246"/>
              <a:chExt cx="160867" cy="1691912"/>
            </a:xfrm>
          </p:grpSpPr>
          <p:sp>
            <p:nvSpPr>
              <p:cNvPr id="20" name="Rectángulo 19">
                <a:extLst>
                  <a:ext uri="{FF2B5EF4-FFF2-40B4-BE49-F238E27FC236}">
                    <a16:creationId xmlns:a16="http://schemas.microsoft.com/office/drawing/2014/main" id="{1E183E4A-7BDD-5C80-0308-3358E867B1A1}"/>
                  </a:ext>
                </a:extLst>
              </p:cNvPr>
              <p:cNvSpPr/>
              <p:nvPr/>
            </p:nvSpPr>
            <p:spPr>
              <a:xfrm>
                <a:off x="5355167" y="2827246"/>
                <a:ext cx="160867" cy="877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5">
                      <a:lumMod val="67000"/>
                    </a:schemeClr>
                  </a:gs>
                  <a:gs pos="48000">
                    <a:schemeClr val="accent5">
                      <a:lumMod val="97000"/>
                      <a:lumOff val="3000"/>
                    </a:schemeClr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22" name="Rectángulo 21">
                <a:extLst>
                  <a:ext uri="{FF2B5EF4-FFF2-40B4-BE49-F238E27FC236}">
                    <a16:creationId xmlns:a16="http://schemas.microsoft.com/office/drawing/2014/main" id="{622541AA-5D06-FE81-3AB9-118A55B8C1F3}"/>
                  </a:ext>
                </a:extLst>
              </p:cNvPr>
              <p:cNvSpPr/>
              <p:nvPr/>
            </p:nvSpPr>
            <p:spPr>
              <a:xfrm>
                <a:off x="5355167" y="3095758"/>
                <a:ext cx="160867" cy="877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5">
                      <a:lumMod val="67000"/>
                    </a:schemeClr>
                  </a:gs>
                  <a:gs pos="48000">
                    <a:schemeClr val="accent5">
                      <a:lumMod val="97000"/>
                      <a:lumOff val="3000"/>
                    </a:schemeClr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 dirty="0"/>
              </a:p>
            </p:txBody>
          </p:sp>
          <p:sp>
            <p:nvSpPr>
              <p:cNvPr id="23" name="Rectángulo 22">
                <a:extLst>
                  <a:ext uri="{FF2B5EF4-FFF2-40B4-BE49-F238E27FC236}">
                    <a16:creationId xmlns:a16="http://schemas.microsoft.com/office/drawing/2014/main" id="{129CB166-59F6-410D-27D1-B0AF51610E04}"/>
                  </a:ext>
                </a:extLst>
              </p:cNvPr>
              <p:cNvSpPr/>
              <p:nvPr/>
            </p:nvSpPr>
            <p:spPr>
              <a:xfrm>
                <a:off x="5355167" y="4042479"/>
                <a:ext cx="160867" cy="877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4">
                      <a:lumMod val="67000"/>
                    </a:schemeClr>
                  </a:gs>
                  <a:gs pos="48000">
                    <a:schemeClr val="accent4">
                      <a:lumMod val="97000"/>
                      <a:lumOff val="3000"/>
                    </a:schemeClr>
                  </a:gs>
                  <a:gs pos="100000">
                    <a:schemeClr val="accent4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24" name="Rectángulo 23">
                <a:extLst>
                  <a:ext uri="{FF2B5EF4-FFF2-40B4-BE49-F238E27FC236}">
                    <a16:creationId xmlns:a16="http://schemas.microsoft.com/office/drawing/2014/main" id="{B44C0C12-968A-77E5-D592-81C5563466BB}"/>
                  </a:ext>
                </a:extLst>
              </p:cNvPr>
              <p:cNvSpPr/>
              <p:nvPr/>
            </p:nvSpPr>
            <p:spPr>
              <a:xfrm>
                <a:off x="5355167" y="4431449"/>
                <a:ext cx="160867" cy="877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5">
                      <a:lumMod val="67000"/>
                    </a:schemeClr>
                  </a:gs>
                  <a:gs pos="48000">
                    <a:schemeClr val="accent5">
                      <a:lumMod val="97000"/>
                      <a:lumOff val="3000"/>
                    </a:schemeClr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</p:grpSp>
        <p:grpSp>
          <p:nvGrpSpPr>
            <p:cNvPr id="33" name="Grupo 32">
              <a:extLst>
                <a:ext uri="{FF2B5EF4-FFF2-40B4-BE49-F238E27FC236}">
                  <a16:creationId xmlns:a16="http://schemas.microsoft.com/office/drawing/2014/main" id="{6EC3FF21-D9AF-9EB8-3E55-547CEC93137C}"/>
                </a:ext>
              </a:extLst>
            </p:cNvPr>
            <p:cNvGrpSpPr/>
            <p:nvPr/>
          </p:nvGrpSpPr>
          <p:grpSpPr>
            <a:xfrm>
              <a:off x="5767915" y="2974182"/>
              <a:ext cx="160869" cy="1416041"/>
              <a:chOff x="5767915" y="2974182"/>
              <a:chExt cx="160869" cy="1416041"/>
            </a:xfrm>
          </p:grpSpPr>
          <p:sp>
            <p:nvSpPr>
              <p:cNvPr id="27" name="Rectángulo 26">
                <a:extLst>
                  <a:ext uri="{FF2B5EF4-FFF2-40B4-BE49-F238E27FC236}">
                    <a16:creationId xmlns:a16="http://schemas.microsoft.com/office/drawing/2014/main" id="{C4193690-DF58-0FFF-FB19-685D99587EAF}"/>
                  </a:ext>
                </a:extLst>
              </p:cNvPr>
              <p:cNvSpPr/>
              <p:nvPr/>
            </p:nvSpPr>
            <p:spPr>
              <a:xfrm>
                <a:off x="5767917" y="2974182"/>
                <a:ext cx="160867" cy="877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4">
                      <a:lumMod val="67000"/>
                    </a:schemeClr>
                  </a:gs>
                  <a:gs pos="48000">
                    <a:schemeClr val="accent4">
                      <a:lumMod val="97000"/>
                      <a:lumOff val="3000"/>
                    </a:schemeClr>
                  </a:gs>
                  <a:gs pos="100000">
                    <a:schemeClr val="accent4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28" name="Rectángulo 27">
                <a:extLst>
                  <a:ext uri="{FF2B5EF4-FFF2-40B4-BE49-F238E27FC236}">
                    <a16:creationId xmlns:a16="http://schemas.microsoft.com/office/drawing/2014/main" id="{0BC1C2B1-311F-EFC1-85D4-ADC9A66E35DE}"/>
                  </a:ext>
                </a:extLst>
              </p:cNvPr>
              <p:cNvSpPr/>
              <p:nvPr/>
            </p:nvSpPr>
            <p:spPr>
              <a:xfrm>
                <a:off x="5767916" y="3234532"/>
                <a:ext cx="160867" cy="877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4">
                      <a:lumMod val="67000"/>
                    </a:schemeClr>
                  </a:gs>
                  <a:gs pos="48000">
                    <a:schemeClr val="accent4">
                      <a:lumMod val="97000"/>
                      <a:lumOff val="3000"/>
                    </a:schemeClr>
                  </a:gs>
                  <a:gs pos="100000">
                    <a:schemeClr val="accent4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29" name="Rectángulo 28">
                <a:extLst>
                  <a:ext uri="{FF2B5EF4-FFF2-40B4-BE49-F238E27FC236}">
                    <a16:creationId xmlns:a16="http://schemas.microsoft.com/office/drawing/2014/main" id="{AE0B8461-7517-42C4-54E3-07219CCA5C3D}"/>
                  </a:ext>
                </a:extLst>
              </p:cNvPr>
              <p:cNvSpPr/>
              <p:nvPr/>
            </p:nvSpPr>
            <p:spPr>
              <a:xfrm>
                <a:off x="5767916" y="3367705"/>
                <a:ext cx="160867" cy="877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5">
                      <a:lumMod val="67000"/>
                    </a:schemeClr>
                  </a:gs>
                  <a:gs pos="48000">
                    <a:schemeClr val="accent5">
                      <a:lumMod val="97000"/>
                      <a:lumOff val="3000"/>
                    </a:schemeClr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30" name="Rectángulo 29">
                <a:extLst>
                  <a:ext uri="{FF2B5EF4-FFF2-40B4-BE49-F238E27FC236}">
                    <a16:creationId xmlns:a16="http://schemas.microsoft.com/office/drawing/2014/main" id="{D7410C4B-A60F-EBCE-8DEF-4A74F5E1D448}"/>
                  </a:ext>
                </a:extLst>
              </p:cNvPr>
              <p:cNvSpPr/>
              <p:nvPr/>
            </p:nvSpPr>
            <p:spPr>
              <a:xfrm>
                <a:off x="5767915" y="4035814"/>
                <a:ext cx="160867" cy="877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4">
                      <a:lumMod val="67000"/>
                    </a:schemeClr>
                  </a:gs>
                  <a:gs pos="48000">
                    <a:schemeClr val="accent4">
                      <a:lumMod val="97000"/>
                      <a:lumOff val="3000"/>
                    </a:schemeClr>
                  </a:gs>
                  <a:gs pos="100000">
                    <a:schemeClr val="accent4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31" name="Rectángulo 30">
                <a:extLst>
                  <a:ext uri="{FF2B5EF4-FFF2-40B4-BE49-F238E27FC236}">
                    <a16:creationId xmlns:a16="http://schemas.microsoft.com/office/drawing/2014/main" id="{AC75E599-4045-F1AA-0ACA-11915F0216C4}"/>
                  </a:ext>
                </a:extLst>
              </p:cNvPr>
              <p:cNvSpPr/>
              <p:nvPr/>
            </p:nvSpPr>
            <p:spPr>
              <a:xfrm>
                <a:off x="5767915" y="4302514"/>
                <a:ext cx="160867" cy="877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4">
                      <a:lumMod val="67000"/>
                    </a:schemeClr>
                  </a:gs>
                  <a:gs pos="48000">
                    <a:schemeClr val="accent4">
                      <a:lumMod val="97000"/>
                      <a:lumOff val="3000"/>
                    </a:schemeClr>
                  </a:gs>
                  <a:gs pos="100000">
                    <a:schemeClr val="accent4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</p:grpSp>
        <p:grpSp>
          <p:nvGrpSpPr>
            <p:cNvPr id="38" name="Grupo 37">
              <a:extLst>
                <a:ext uri="{FF2B5EF4-FFF2-40B4-BE49-F238E27FC236}">
                  <a16:creationId xmlns:a16="http://schemas.microsoft.com/office/drawing/2014/main" id="{9B7F2DED-02F0-30F3-2EE7-CCDF0556D8C6}"/>
                </a:ext>
              </a:extLst>
            </p:cNvPr>
            <p:cNvGrpSpPr/>
            <p:nvPr/>
          </p:nvGrpSpPr>
          <p:grpSpPr>
            <a:xfrm>
              <a:off x="6163107" y="2698792"/>
              <a:ext cx="170519" cy="1560344"/>
              <a:chOff x="6163107" y="2698792"/>
              <a:chExt cx="170519" cy="1560344"/>
            </a:xfrm>
          </p:grpSpPr>
          <p:sp>
            <p:nvSpPr>
              <p:cNvPr id="32" name="Rectángulo 31">
                <a:extLst>
                  <a:ext uri="{FF2B5EF4-FFF2-40B4-BE49-F238E27FC236}">
                    <a16:creationId xmlns:a16="http://schemas.microsoft.com/office/drawing/2014/main" id="{F84A39A2-8961-5360-39D0-8E5F46E4698D}"/>
                  </a:ext>
                </a:extLst>
              </p:cNvPr>
              <p:cNvSpPr/>
              <p:nvPr/>
            </p:nvSpPr>
            <p:spPr>
              <a:xfrm>
                <a:off x="6163107" y="3499729"/>
                <a:ext cx="160867" cy="877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4">
                      <a:lumMod val="67000"/>
                    </a:schemeClr>
                  </a:gs>
                  <a:gs pos="48000">
                    <a:schemeClr val="accent4">
                      <a:lumMod val="97000"/>
                      <a:lumOff val="3000"/>
                    </a:schemeClr>
                  </a:gs>
                  <a:gs pos="100000">
                    <a:schemeClr val="accent4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34" name="Rectángulo 33">
                <a:extLst>
                  <a:ext uri="{FF2B5EF4-FFF2-40B4-BE49-F238E27FC236}">
                    <a16:creationId xmlns:a16="http://schemas.microsoft.com/office/drawing/2014/main" id="{0C93CBA9-3007-40A0-F28B-DACF124F89A2}"/>
                  </a:ext>
                </a:extLst>
              </p:cNvPr>
              <p:cNvSpPr/>
              <p:nvPr/>
            </p:nvSpPr>
            <p:spPr>
              <a:xfrm>
                <a:off x="6172759" y="2698792"/>
                <a:ext cx="160867" cy="877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4">
                      <a:lumMod val="67000"/>
                    </a:schemeClr>
                  </a:gs>
                  <a:gs pos="48000">
                    <a:schemeClr val="accent4">
                      <a:lumMod val="97000"/>
                      <a:lumOff val="3000"/>
                    </a:schemeClr>
                  </a:gs>
                  <a:gs pos="100000">
                    <a:schemeClr val="accent4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35" name="Rectángulo 34">
                <a:extLst>
                  <a:ext uri="{FF2B5EF4-FFF2-40B4-BE49-F238E27FC236}">
                    <a16:creationId xmlns:a16="http://schemas.microsoft.com/office/drawing/2014/main" id="{A7369314-7CB0-38A9-5414-8127DD8B0B83}"/>
                  </a:ext>
                </a:extLst>
              </p:cNvPr>
              <p:cNvSpPr/>
              <p:nvPr/>
            </p:nvSpPr>
            <p:spPr>
              <a:xfrm>
                <a:off x="6163107" y="3767302"/>
                <a:ext cx="160867" cy="877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4">
                      <a:lumMod val="67000"/>
                    </a:schemeClr>
                  </a:gs>
                  <a:gs pos="48000">
                    <a:schemeClr val="accent4">
                      <a:lumMod val="97000"/>
                      <a:lumOff val="3000"/>
                    </a:schemeClr>
                  </a:gs>
                  <a:gs pos="100000">
                    <a:schemeClr val="accent4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 dirty="0"/>
              </a:p>
            </p:txBody>
          </p:sp>
          <p:sp>
            <p:nvSpPr>
              <p:cNvPr id="36" name="Rectángulo 35">
                <a:extLst>
                  <a:ext uri="{FF2B5EF4-FFF2-40B4-BE49-F238E27FC236}">
                    <a16:creationId xmlns:a16="http://schemas.microsoft.com/office/drawing/2014/main" id="{716836CD-94F2-0F60-4B86-9E847513CCD6}"/>
                  </a:ext>
                </a:extLst>
              </p:cNvPr>
              <p:cNvSpPr/>
              <p:nvPr/>
            </p:nvSpPr>
            <p:spPr>
              <a:xfrm>
                <a:off x="6163107" y="3901901"/>
                <a:ext cx="160867" cy="877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5">
                      <a:lumMod val="67000"/>
                    </a:schemeClr>
                  </a:gs>
                  <a:gs pos="48000">
                    <a:schemeClr val="accent5">
                      <a:lumMod val="97000"/>
                      <a:lumOff val="3000"/>
                    </a:schemeClr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37" name="Rectángulo 36">
                <a:extLst>
                  <a:ext uri="{FF2B5EF4-FFF2-40B4-BE49-F238E27FC236}">
                    <a16:creationId xmlns:a16="http://schemas.microsoft.com/office/drawing/2014/main" id="{12AB24AA-68A4-C053-8626-C8CEA8D8E4C8}"/>
                  </a:ext>
                </a:extLst>
              </p:cNvPr>
              <p:cNvSpPr/>
              <p:nvPr/>
            </p:nvSpPr>
            <p:spPr>
              <a:xfrm>
                <a:off x="6163107" y="4171427"/>
                <a:ext cx="160867" cy="877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5">
                      <a:lumMod val="67000"/>
                    </a:schemeClr>
                  </a:gs>
                  <a:gs pos="48000">
                    <a:schemeClr val="accent5">
                      <a:lumMod val="97000"/>
                      <a:lumOff val="3000"/>
                    </a:schemeClr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</p:grpSp>
      </p:grpSp>
      <p:pic>
        <p:nvPicPr>
          <p:cNvPr id="46" name="Imagen 45">
            <a:extLst>
              <a:ext uri="{FF2B5EF4-FFF2-40B4-BE49-F238E27FC236}">
                <a16:creationId xmlns:a16="http://schemas.microsoft.com/office/drawing/2014/main" id="{904455FF-0D74-9710-C060-9BEF053756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83350" y="2686573"/>
            <a:ext cx="243385" cy="1832585"/>
          </a:xfrm>
          <a:prstGeom prst="rect">
            <a:avLst/>
          </a:prstGeom>
        </p:spPr>
      </p:pic>
      <p:grpSp>
        <p:nvGrpSpPr>
          <p:cNvPr id="61" name="Grupo 60">
            <a:extLst>
              <a:ext uri="{FF2B5EF4-FFF2-40B4-BE49-F238E27FC236}">
                <a16:creationId xmlns:a16="http://schemas.microsoft.com/office/drawing/2014/main" id="{6E192F36-2FC9-51D7-1961-0F4070F3C53D}"/>
              </a:ext>
            </a:extLst>
          </p:cNvPr>
          <p:cNvGrpSpPr/>
          <p:nvPr/>
        </p:nvGrpSpPr>
        <p:grpSpPr>
          <a:xfrm>
            <a:off x="6765379" y="2697955"/>
            <a:ext cx="4991581" cy="1821664"/>
            <a:chOff x="6765379" y="2697955"/>
            <a:chExt cx="4991581" cy="1821664"/>
          </a:xfrm>
        </p:grpSpPr>
        <p:sp>
          <p:nvSpPr>
            <p:cNvPr id="5" name="Rectángulo: esquinas redondeadas 4">
              <a:extLst>
                <a:ext uri="{FF2B5EF4-FFF2-40B4-BE49-F238E27FC236}">
                  <a16:creationId xmlns:a16="http://schemas.microsoft.com/office/drawing/2014/main" id="{8388A95B-8BA3-B2AE-D575-56095D830570}"/>
                </a:ext>
              </a:extLst>
            </p:cNvPr>
            <p:cNvSpPr/>
            <p:nvPr/>
          </p:nvSpPr>
          <p:spPr>
            <a:xfrm>
              <a:off x="6769100" y="2697955"/>
              <a:ext cx="4597400" cy="90000"/>
            </a:xfrm>
            <a:prstGeom prst="roundRect">
              <a:avLst/>
            </a:prstGeom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47" name="Rectángulo: esquinas redondeadas 46">
              <a:extLst>
                <a:ext uri="{FF2B5EF4-FFF2-40B4-BE49-F238E27FC236}">
                  <a16:creationId xmlns:a16="http://schemas.microsoft.com/office/drawing/2014/main" id="{228BF42A-0CF9-8128-2424-191D0388E10A}"/>
                </a:ext>
              </a:extLst>
            </p:cNvPr>
            <p:cNvSpPr/>
            <p:nvPr/>
          </p:nvSpPr>
          <p:spPr>
            <a:xfrm>
              <a:off x="6769100" y="2831305"/>
              <a:ext cx="336550" cy="90000"/>
            </a:xfrm>
            <a:prstGeom prst="roundRect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48" name="Rectángulo: esquinas redondeadas 47">
              <a:extLst>
                <a:ext uri="{FF2B5EF4-FFF2-40B4-BE49-F238E27FC236}">
                  <a16:creationId xmlns:a16="http://schemas.microsoft.com/office/drawing/2014/main" id="{D3DFEE8B-E428-2046-BD41-FCE6B6BDCE4F}"/>
                </a:ext>
              </a:extLst>
            </p:cNvPr>
            <p:cNvSpPr/>
            <p:nvPr/>
          </p:nvSpPr>
          <p:spPr>
            <a:xfrm>
              <a:off x="6769100" y="2967832"/>
              <a:ext cx="730250" cy="90000"/>
            </a:xfrm>
            <a:prstGeom prst="roundRect">
              <a:avLst/>
            </a:prstGeom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49" name="Rectángulo: esquinas redondeadas 48">
              <a:extLst>
                <a:ext uri="{FF2B5EF4-FFF2-40B4-BE49-F238E27FC236}">
                  <a16:creationId xmlns:a16="http://schemas.microsoft.com/office/drawing/2014/main" id="{7F2E21AD-6699-FFBC-0A28-C5414CD887DD}"/>
                </a:ext>
              </a:extLst>
            </p:cNvPr>
            <p:cNvSpPr/>
            <p:nvPr/>
          </p:nvSpPr>
          <p:spPr>
            <a:xfrm>
              <a:off x="7156450" y="3089408"/>
              <a:ext cx="336550" cy="90000"/>
            </a:xfrm>
            <a:prstGeom prst="roundRect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50" name="Rectángulo: esquinas redondeadas 49">
              <a:extLst>
                <a:ext uri="{FF2B5EF4-FFF2-40B4-BE49-F238E27FC236}">
                  <a16:creationId xmlns:a16="http://schemas.microsoft.com/office/drawing/2014/main" id="{93BD5BBE-EC54-C5DF-3A48-694B106370FD}"/>
                </a:ext>
              </a:extLst>
            </p:cNvPr>
            <p:cNvSpPr/>
            <p:nvPr/>
          </p:nvSpPr>
          <p:spPr>
            <a:xfrm>
              <a:off x="7156450" y="3230299"/>
              <a:ext cx="730250" cy="90000"/>
            </a:xfrm>
            <a:prstGeom prst="roundRect">
              <a:avLst/>
            </a:prstGeom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51" name="Rectángulo: esquinas redondeadas 50">
              <a:extLst>
                <a:ext uri="{FF2B5EF4-FFF2-40B4-BE49-F238E27FC236}">
                  <a16:creationId xmlns:a16="http://schemas.microsoft.com/office/drawing/2014/main" id="{9C4EE4A8-13B7-9BC6-0E74-68013FE1DDE7}"/>
                </a:ext>
              </a:extLst>
            </p:cNvPr>
            <p:cNvSpPr/>
            <p:nvPr/>
          </p:nvSpPr>
          <p:spPr>
            <a:xfrm>
              <a:off x="7534275" y="3365854"/>
              <a:ext cx="730250" cy="90000"/>
            </a:xfrm>
            <a:prstGeom prst="roundRect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52" name="Rectángulo: esquinas redondeadas 51">
              <a:extLst>
                <a:ext uri="{FF2B5EF4-FFF2-40B4-BE49-F238E27FC236}">
                  <a16:creationId xmlns:a16="http://schemas.microsoft.com/office/drawing/2014/main" id="{0576AF1C-E87F-AFEB-31B2-D98CE2175092}"/>
                </a:ext>
              </a:extLst>
            </p:cNvPr>
            <p:cNvSpPr/>
            <p:nvPr/>
          </p:nvSpPr>
          <p:spPr>
            <a:xfrm>
              <a:off x="7534275" y="3500448"/>
              <a:ext cx="730250" cy="90000"/>
            </a:xfrm>
            <a:prstGeom prst="roundRect">
              <a:avLst/>
            </a:prstGeom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53" name="Rectángulo: esquinas redondeadas 52">
              <a:extLst>
                <a:ext uri="{FF2B5EF4-FFF2-40B4-BE49-F238E27FC236}">
                  <a16:creationId xmlns:a16="http://schemas.microsoft.com/office/drawing/2014/main" id="{4FF5A8B4-E606-2EE3-4D28-CC2A65ADF7E4}"/>
                </a:ext>
              </a:extLst>
            </p:cNvPr>
            <p:cNvSpPr/>
            <p:nvPr/>
          </p:nvSpPr>
          <p:spPr>
            <a:xfrm>
              <a:off x="6765379" y="3629864"/>
              <a:ext cx="1499145" cy="90000"/>
            </a:xfrm>
            <a:prstGeom prst="roundRect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54" name="Rectángulo: esquinas redondeadas 53">
              <a:extLst>
                <a:ext uri="{FF2B5EF4-FFF2-40B4-BE49-F238E27FC236}">
                  <a16:creationId xmlns:a16="http://schemas.microsoft.com/office/drawing/2014/main" id="{FC69E013-85FB-43C4-8991-A695D477444F}"/>
                </a:ext>
              </a:extLst>
            </p:cNvPr>
            <p:cNvSpPr/>
            <p:nvPr/>
          </p:nvSpPr>
          <p:spPr>
            <a:xfrm>
              <a:off x="9086850" y="3767302"/>
              <a:ext cx="730250" cy="90000"/>
            </a:xfrm>
            <a:prstGeom prst="roundRect">
              <a:avLst/>
            </a:prstGeom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55" name="Rectángulo: esquinas redondeadas 54">
              <a:extLst>
                <a:ext uri="{FF2B5EF4-FFF2-40B4-BE49-F238E27FC236}">
                  <a16:creationId xmlns:a16="http://schemas.microsoft.com/office/drawing/2014/main" id="{D15E2CB8-1061-EC92-4B48-2A3E3D4C8D77}"/>
                </a:ext>
              </a:extLst>
            </p:cNvPr>
            <p:cNvSpPr/>
            <p:nvPr/>
          </p:nvSpPr>
          <p:spPr>
            <a:xfrm>
              <a:off x="9477310" y="3899610"/>
              <a:ext cx="730250" cy="90000"/>
            </a:xfrm>
            <a:prstGeom prst="roundRect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56" name="Rectángulo: esquinas redondeadas 55">
              <a:extLst>
                <a:ext uri="{FF2B5EF4-FFF2-40B4-BE49-F238E27FC236}">
                  <a16:creationId xmlns:a16="http://schemas.microsoft.com/office/drawing/2014/main" id="{09731546-F47F-687C-DA8C-A8BB871A99AB}"/>
                </a:ext>
              </a:extLst>
            </p:cNvPr>
            <p:cNvSpPr/>
            <p:nvPr/>
          </p:nvSpPr>
          <p:spPr>
            <a:xfrm>
              <a:off x="6771729" y="4036704"/>
              <a:ext cx="3813721" cy="90000"/>
            </a:xfrm>
            <a:prstGeom prst="roundRect">
              <a:avLst/>
            </a:prstGeom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57" name="Rectángulo: esquinas redondeadas 56">
              <a:extLst>
                <a:ext uri="{FF2B5EF4-FFF2-40B4-BE49-F238E27FC236}">
                  <a16:creationId xmlns:a16="http://schemas.microsoft.com/office/drawing/2014/main" id="{3312D2B8-F1C9-CC7E-1B50-6F5C15B63B58}"/>
                </a:ext>
              </a:extLst>
            </p:cNvPr>
            <p:cNvSpPr/>
            <p:nvPr/>
          </p:nvSpPr>
          <p:spPr>
            <a:xfrm>
              <a:off x="9086850" y="4162786"/>
              <a:ext cx="1120710" cy="90000"/>
            </a:xfrm>
            <a:prstGeom prst="roundRect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58" name="Rectángulo: esquinas redondeadas 57">
              <a:extLst>
                <a:ext uri="{FF2B5EF4-FFF2-40B4-BE49-F238E27FC236}">
                  <a16:creationId xmlns:a16="http://schemas.microsoft.com/office/drawing/2014/main" id="{EF6DE8A7-949C-F783-BC61-605BA13CD600}"/>
                </a:ext>
              </a:extLst>
            </p:cNvPr>
            <p:cNvSpPr/>
            <p:nvPr/>
          </p:nvSpPr>
          <p:spPr>
            <a:xfrm>
              <a:off x="9086850" y="4302514"/>
              <a:ext cx="1498600" cy="90000"/>
            </a:xfrm>
            <a:prstGeom prst="roundRect">
              <a:avLst/>
            </a:prstGeom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59" name="Rectángulo: esquinas redondeadas 58">
              <a:extLst>
                <a:ext uri="{FF2B5EF4-FFF2-40B4-BE49-F238E27FC236}">
                  <a16:creationId xmlns:a16="http://schemas.microsoft.com/office/drawing/2014/main" id="{8A48A955-B0FE-7BD7-8FF4-FC73EE555109}"/>
                </a:ext>
              </a:extLst>
            </p:cNvPr>
            <p:cNvSpPr/>
            <p:nvPr/>
          </p:nvSpPr>
          <p:spPr>
            <a:xfrm>
              <a:off x="10636250" y="4429619"/>
              <a:ext cx="1120710" cy="90000"/>
            </a:xfrm>
            <a:prstGeom prst="roundRect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</p:spTree>
    <p:extLst>
      <p:ext uri="{BB962C8B-B14F-4D97-AF65-F5344CB8AC3E}">
        <p14:creationId xmlns:p14="http://schemas.microsoft.com/office/powerpoint/2010/main" val="578553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7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xágono 7">
            <a:extLst>
              <a:ext uri="{FF2B5EF4-FFF2-40B4-BE49-F238E27FC236}">
                <a16:creationId xmlns:a16="http://schemas.microsoft.com/office/drawing/2014/main" id="{A42A1B8C-F130-4840-FD72-56132974D235}"/>
              </a:ext>
            </a:extLst>
          </p:cNvPr>
          <p:cNvSpPr/>
          <p:nvPr/>
        </p:nvSpPr>
        <p:spPr>
          <a:xfrm>
            <a:off x="21423" y="1965651"/>
            <a:ext cx="3291162" cy="2988142"/>
          </a:xfrm>
          <a:prstGeom prst="hexagon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0B582191-3375-28F5-290E-BA839EED173F}"/>
              </a:ext>
            </a:extLst>
          </p:cNvPr>
          <p:cNvSpPr txBox="1"/>
          <p:nvPr/>
        </p:nvSpPr>
        <p:spPr>
          <a:xfrm>
            <a:off x="559062" y="4167608"/>
            <a:ext cx="2146323" cy="7078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MX" sz="4000" dirty="0">
                <a:solidFill>
                  <a:schemeClr val="bg1"/>
                </a:solidFill>
              </a:rPr>
              <a:t>Stack</a:t>
            </a:r>
          </a:p>
        </p:txBody>
      </p:sp>
      <p:pic>
        <p:nvPicPr>
          <p:cNvPr id="25" name="Imagen 24" descr="Logotipo&#10;&#10;Descripción generada automáticamente">
            <a:extLst>
              <a:ext uri="{FF2B5EF4-FFF2-40B4-BE49-F238E27FC236}">
                <a16:creationId xmlns:a16="http://schemas.microsoft.com/office/drawing/2014/main" id="{F33959BF-69A9-4B4A-6BC6-D3BD26F692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658" b="89985" l="9988" r="89894">
                        <a14:foregroundMark x1="61810" y1="7658" x2="61810" y2="7658"/>
                        <a14:foregroundMark x1="63925" y1="42710" x2="63925" y2="42710"/>
                        <a14:foregroundMark x1="36898" y1="48306" x2="36898" y2="48306"/>
                        <a14:foregroundMark x1="14101" y1="68925" x2="14101" y2="68925"/>
                        <a14:foregroundMark x1="20212" y1="68925" x2="20212" y2="68925"/>
                        <a14:foregroundMark x1="29847" y1="69219" x2="29847" y2="69219"/>
                        <a14:foregroundMark x1="35488" y1="69219" x2="35488" y2="69219"/>
                        <a14:foregroundMark x1="41833" y1="70103" x2="41833" y2="70103"/>
                        <a14:foregroundMark x1="48766" y1="70103" x2="48766" y2="70103"/>
                        <a14:foregroundMark x1="53937" y1="69219" x2="53937" y2="69219"/>
                        <a14:foregroundMark x1="59812" y1="70103" x2="59812" y2="70103"/>
                        <a14:foregroundMark x1="66627" y1="69514" x2="66627" y2="69514"/>
                        <a14:foregroundMark x1="73561" y1="71429" x2="73561" y2="71429"/>
                        <a14:foregroundMark x1="77673" y1="70103" x2="77673" y2="70103"/>
                        <a14:foregroundMark x1="84371" y1="68336" x2="84371" y2="6833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175" r="4598" b="17484"/>
          <a:stretch/>
        </p:blipFill>
        <p:spPr>
          <a:xfrm>
            <a:off x="10509750" y="0"/>
            <a:ext cx="1682249" cy="1269743"/>
          </a:xfrm>
          <a:prstGeom prst="rect">
            <a:avLst/>
          </a:prstGeom>
        </p:spPr>
      </p:pic>
      <p:pic>
        <p:nvPicPr>
          <p:cNvPr id="4" name="Gráfico 3" descr="Diseño web con relleno sólido">
            <a:extLst>
              <a:ext uri="{FF2B5EF4-FFF2-40B4-BE49-F238E27FC236}">
                <a16:creationId xmlns:a16="http://schemas.microsoft.com/office/drawing/2014/main" id="{C2A0BF46-956A-EF3D-59B0-139E499796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3842" y="2154861"/>
            <a:ext cx="2146323" cy="2146323"/>
          </a:xfrm>
          <a:prstGeom prst="rect">
            <a:avLst/>
          </a:prstGeom>
        </p:spPr>
      </p:pic>
      <p:grpSp>
        <p:nvGrpSpPr>
          <p:cNvPr id="19" name="Grupo 18">
            <a:extLst>
              <a:ext uri="{FF2B5EF4-FFF2-40B4-BE49-F238E27FC236}">
                <a16:creationId xmlns:a16="http://schemas.microsoft.com/office/drawing/2014/main" id="{53B7684E-256D-9DA8-9E41-5D92A4D2D4C5}"/>
              </a:ext>
            </a:extLst>
          </p:cNvPr>
          <p:cNvGrpSpPr/>
          <p:nvPr/>
        </p:nvGrpSpPr>
        <p:grpSpPr>
          <a:xfrm>
            <a:off x="4041403" y="1997571"/>
            <a:ext cx="6278884" cy="3124324"/>
            <a:chOff x="4041403" y="2784152"/>
            <a:chExt cx="6278884" cy="3124324"/>
          </a:xfrm>
        </p:grpSpPr>
        <p:grpSp>
          <p:nvGrpSpPr>
            <p:cNvPr id="42" name="Grupo 41">
              <a:extLst>
                <a:ext uri="{FF2B5EF4-FFF2-40B4-BE49-F238E27FC236}">
                  <a16:creationId xmlns:a16="http://schemas.microsoft.com/office/drawing/2014/main" id="{2986CE38-C75C-391B-41A4-2BF05F6CF690}"/>
                </a:ext>
              </a:extLst>
            </p:cNvPr>
            <p:cNvGrpSpPr/>
            <p:nvPr/>
          </p:nvGrpSpPr>
          <p:grpSpPr>
            <a:xfrm>
              <a:off x="8535254" y="4557336"/>
              <a:ext cx="1785033" cy="1351140"/>
              <a:chOff x="2927996" y="65536"/>
              <a:chExt cx="1785033" cy="1351140"/>
            </a:xfrm>
          </p:grpSpPr>
          <p:sp>
            <p:nvSpPr>
              <p:cNvPr id="37" name="Elipse 36">
                <a:extLst>
                  <a:ext uri="{FF2B5EF4-FFF2-40B4-BE49-F238E27FC236}">
                    <a16:creationId xmlns:a16="http://schemas.microsoft.com/office/drawing/2014/main" id="{22C1FFD5-EC14-C65F-773C-F9CEED596495}"/>
                  </a:ext>
                </a:extLst>
              </p:cNvPr>
              <p:cNvSpPr/>
              <p:nvPr/>
            </p:nvSpPr>
            <p:spPr>
              <a:xfrm>
                <a:off x="2927996" y="65536"/>
                <a:ext cx="1785033" cy="135114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571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pic>
            <p:nvPicPr>
              <p:cNvPr id="10" name="Imagen 9" descr="Icono&#10;&#10;Descripción generada automáticamente">
                <a:extLst>
                  <a:ext uri="{FF2B5EF4-FFF2-40B4-BE49-F238E27FC236}">
                    <a16:creationId xmlns:a16="http://schemas.microsoft.com/office/drawing/2014/main" id="{E82EAB79-7D25-D985-BAAF-F5780B5ED1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78402" y="180310"/>
                <a:ext cx="1084218" cy="1080000"/>
              </a:xfrm>
              <a:prstGeom prst="rect">
                <a:avLst/>
              </a:prstGeom>
            </p:spPr>
          </p:pic>
        </p:grpSp>
        <p:sp>
          <p:nvSpPr>
            <p:cNvPr id="32" name="Elipse 31">
              <a:extLst>
                <a:ext uri="{FF2B5EF4-FFF2-40B4-BE49-F238E27FC236}">
                  <a16:creationId xmlns:a16="http://schemas.microsoft.com/office/drawing/2014/main" id="{A69DD034-C1E7-991F-1E6F-9D2668926191}"/>
                </a:ext>
              </a:extLst>
            </p:cNvPr>
            <p:cNvSpPr/>
            <p:nvPr/>
          </p:nvSpPr>
          <p:spPr>
            <a:xfrm>
              <a:off x="6226731" y="4557336"/>
              <a:ext cx="1785033" cy="135114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pic>
          <p:nvPicPr>
            <p:cNvPr id="22" name="Imagen 21" descr="Texto, Icono&#10;&#10;Descripción generada automáticamente">
              <a:extLst>
                <a:ext uri="{FF2B5EF4-FFF2-40B4-BE49-F238E27FC236}">
                  <a16:creationId xmlns:a16="http://schemas.microsoft.com/office/drawing/2014/main" id="{9EEC7F8D-22D3-9128-CD7D-0F2FC0CE2A1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>
                          <a14:foregroundMark x1="22701" y1="29310" x2="22701" y2="2931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79247" y="4655176"/>
              <a:ext cx="1080000" cy="1080000"/>
            </a:xfrm>
            <a:prstGeom prst="rect">
              <a:avLst/>
            </a:prstGeom>
          </p:spPr>
        </p:pic>
        <p:sp>
          <p:nvSpPr>
            <p:cNvPr id="35" name="Elipse 34">
              <a:extLst>
                <a:ext uri="{FF2B5EF4-FFF2-40B4-BE49-F238E27FC236}">
                  <a16:creationId xmlns:a16="http://schemas.microsoft.com/office/drawing/2014/main" id="{5BA3C9E0-91A2-6076-7A51-B7E99C52A26B}"/>
                </a:ext>
              </a:extLst>
            </p:cNvPr>
            <p:cNvSpPr/>
            <p:nvPr/>
          </p:nvSpPr>
          <p:spPr>
            <a:xfrm>
              <a:off x="8535254" y="2784152"/>
              <a:ext cx="1785033" cy="1351140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grpSp>
          <p:nvGrpSpPr>
            <p:cNvPr id="41" name="Grupo 40">
              <a:extLst>
                <a:ext uri="{FF2B5EF4-FFF2-40B4-BE49-F238E27FC236}">
                  <a16:creationId xmlns:a16="http://schemas.microsoft.com/office/drawing/2014/main" id="{C80C6825-B070-9D2C-B793-561EF505E1AF}"/>
                </a:ext>
              </a:extLst>
            </p:cNvPr>
            <p:cNvGrpSpPr/>
            <p:nvPr/>
          </p:nvGrpSpPr>
          <p:grpSpPr>
            <a:xfrm>
              <a:off x="4042822" y="2784152"/>
              <a:ext cx="1785033" cy="1351140"/>
              <a:chOff x="7146787" y="2203015"/>
              <a:chExt cx="1785033" cy="1351140"/>
            </a:xfrm>
          </p:grpSpPr>
          <p:sp>
            <p:nvSpPr>
              <p:cNvPr id="34" name="Elipse 33">
                <a:extLst>
                  <a:ext uri="{FF2B5EF4-FFF2-40B4-BE49-F238E27FC236}">
                    <a16:creationId xmlns:a16="http://schemas.microsoft.com/office/drawing/2014/main" id="{292E755F-D4AE-81B8-4C48-6F9293BD3B09}"/>
                  </a:ext>
                </a:extLst>
              </p:cNvPr>
              <p:cNvSpPr/>
              <p:nvPr/>
            </p:nvSpPr>
            <p:spPr>
              <a:xfrm>
                <a:off x="7146787" y="2203015"/>
                <a:ext cx="1785033" cy="135114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571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pic>
            <p:nvPicPr>
              <p:cNvPr id="40" name="Imagen 39" descr="Logotipo&#10;&#10;Descripción generada automáticamente">
                <a:extLst>
                  <a:ext uri="{FF2B5EF4-FFF2-40B4-BE49-F238E27FC236}">
                    <a16:creationId xmlns:a16="http://schemas.microsoft.com/office/drawing/2014/main" id="{FBE43034-A83B-8A93-BD26-8905D5C73E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saturation sat="4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163364" y="2212641"/>
                <a:ext cx="1767037" cy="1225146"/>
              </a:xfrm>
              <a:prstGeom prst="rect">
                <a:avLst/>
              </a:prstGeom>
            </p:spPr>
          </p:pic>
        </p:grpSp>
        <p:grpSp>
          <p:nvGrpSpPr>
            <p:cNvPr id="49" name="Grupo 48">
              <a:extLst>
                <a:ext uri="{FF2B5EF4-FFF2-40B4-BE49-F238E27FC236}">
                  <a16:creationId xmlns:a16="http://schemas.microsoft.com/office/drawing/2014/main" id="{84F5F2B1-9D28-FC22-73E0-B5DC3A7053C4}"/>
                </a:ext>
              </a:extLst>
            </p:cNvPr>
            <p:cNvGrpSpPr/>
            <p:nvPr/>
          </p:nvGrpSpPr>
          <p:grpSpPr>
            <a:xfrm>
              <a:off x="6289038" y="2784152"/>
              <a:ext cx="1785033" cy="1351140"/>
              <a:chOff x="4434107" y="1314944"/>
              <a:chExt cx="1785033" cy="1351140"/>
            </a:xfrm>
          </p:grpSpPr>
          <p:sp>
            <p:nvSpPr>
              <p:cNvPr id="38" name="Elipse 37">
                <a:extLst>
                  <a:ext uri="{FF2B5EF4-FFF2-40B4-BE49-F238E27FC236}">
                    <a16:creationId xmlns:a16="http://schemas.microsoft.com/office/drawing/2014/main" id="{CCB8DECF-7D49-4CD5-C1F3-D2BDB995F58B}"/>
                  </a:ext>
                </a:extLst>
              </p:cNvPr>
              <p:cNvSpPr/>
              <p:nvPr/>
            </p:nvSpPr>
            <p:spPr>
              <a:xfrm>
                <a:off x="4434107" y="1314944"/>
                <a:ext cx="1785033" cy="135114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571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pic>
            <p:nvPicPr>
              <p:cNvPr id="48" name="Imagen 47" descr="Logotipo, Icono&#10;&#10;Descripción generada automáticamente">
                <a:extLst>
                  <a:ext uri="{FF2B5EF4-FFF2-40B4-BE49-F238E27FC236}">
                    <a16:creationId xmlns:a16="http://schemas.microsoft.com/office/drawing/2014/main" id="{EBA1B1D5-C792-24A3-0230-700F32CA257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saturation sat="4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8051" r="26988"/>
              <a:stretch/>
            </p:blipFill>
            <p:spPr>
              <a:xfrm>
                <a:off x="4834731" y="1413040"/>
                <a:ext cx="987683" cy="1153301"/>
              </a:xfrm>
              <a:prstGeom prst="rect">
                <a:avLst/>
              </a:prstGeom>
            </p:spPr>
          </p:pic>
        </p:grpSp>
        <p:grpSp>
          <p:nvGrpSpPr>
            <p:cNvPr id="18" name="Grupo 17">
              <a:extLst>
                <a:ext uri="{FF2B5EF4-FFF2-40B4-BE49-F238E27FC236}">
                  <a16:creationId xmlns:a16="http://schemas.microsoft.com/office/drawing/2014/main" id="{D48CAA34-F570-A582-4580-85CA9B13BD60}"/>
                </a:ext>
              </a:extLst>
            </p:cNvPr>
            <p:cNvGrpSpPr/>
            <p:nvPr/>
          </p:nvGrpSpPr>
          <p:grpSpPr>
            <a:xfrm>
              <a:off x="4041403" y="4536540"/>
              <a:ext cx="1785033" cy="1351140"/>
              <a:chOff x="4041403" y="4536540"/>
              <a:chExt cx="1785033" cy="1351140"/>
            </a:xfrm>
          </p:grpSpPr>
          <p:sp>
            <p:nvSpPr>
              <p:cNvPr id="7" name="Elipse 6">
                <a:extLst>
                  <a:ext uri="{FF2B5EF4-FFF2-40B4-BE49-F238E27FC236}">
                    <a16:creationId xmlns:a16="http://schemas.microsoft.com/office/drawing/2014/main" id="{5C1FAC71-C15D-5B86-6C42-E545F13CA761}"/>
                  </a:ext>
                </a:extLst>
              </p:cNvPr>
              <p:cNvSpPr/>
              <p:nvPr/>
            </p:nvSpPr>
            <p:spPr>
              <a:xfrm>
                <a:off x="4041403" y="4536540"/>
                <a:ext cx="1785033" cy="1351140"/>
              </a:xfrm>
              <a:prstGeom prst="ellipse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571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pic>
            <p:nvPicPr>
              <p:cNvPr id="17" name="Imagen 16" descr="Logotipo&#10;&#10;Descripción generada automáticamente">
                <a:extLst>
                  <a:ext uri="{FF2B5EF4-FFF2-40B4-BE49-F238E27FC236}">
                    <a16:creationId xmlns:a16="http://schemas.microsoft.com/office/drawing/2014/main" id="{AB06DCEA-902A-140C-F246-AE375BCF13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72000" y="4576045"/>
                <a:ext cx="1637502" cy="1159131"/>
              </a:xfrm>
              <a:prstGeom prst="rect">
                <a:avLst/>
              </a:prstGeom>
            </p:spPr>
          </p:pic>
        </p:grpSp>
      </p:grp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7D2F0E09-DFC8-F045-51E8-46F19BDC16C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9607" b="89520" l="4545" r="95000">
                        <a14:foregroundMark x1="82273" y1="42358" x2="95000" y2="63755"/>
                        <a14:foregroundMark x1="95000" y1="63755" x2="92273" y2="71616"/>
                        <a14:foregroundMark x1="50000" y1="76856" x2="18636" y2="77293"/>
                        <a14:foregroundMark x1="18636" y1="77293" x2="10455" y2="53275"/>
                        <a14:foregroundMark x1="10455" y1="53275" x2="35455" y2="40175"/>
                        <a14:foregroundMark x1="35455" y1="40175" x2="47273" y2="41048"/>
                        <a14:foregroundMark x1="15000" y1="77293" x2="7727" y2="51092"/>
                        <a14:foregroundMark x1="7727" y1="51092" x2="26818" y2="36681"/>
                        <a14:foregroundMark x1="26818" y1="36681" x2="41818" y2="37991"/>
                        <a14:foregroundMark x1="5000" y1="63755" x2="4545" y2="54585"/>
                        <a14:foregroundMark x1="20455" y1="37555" x2="48636" y2="20087"/>
                        <a14:foregroundMark x1="48636" y1="20087" x2="63636" y2="20087"/>
                        <a14:foregroundMark x1="66818" y1="25328" x2="40455" y2="21397"/>
                        <a14:foregroundMark x1="57727" y1="22707" x2="36818" y2="2576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9271" y="2023822"/>
            <a:ext cx="1176996" cy="1225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36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7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9231" y="645952"/>
            <a:ext cx="7053886" cy="5384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0201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7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6820" y="780176"/>
            <a:ext cx="5153781" cy="5415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9688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7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4464" y="620785"/>
            <a:ext cx="5956796" cy="5738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8240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7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7329" y="406400"/>
            <a:ext cx="6090367" cy="6040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7378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7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xágono 7">
            <a:extLst>
              <a:ext uri="{FF2B5EF4-FFF2-40B4-BE49-F238E27FC236}">
                <a16:creationId xmlns:a16="http://schemas.microsoft.com/office/drawing/2014/main" id="{A42A1B8C-F130-4840-FD72-56132974D235}"/>
              </a:ext>
            </a:extLst>
          </p:cNvPr>
          <p:cNvSpPr/>
          <p:nvPr/>
        </p:nvSpPr>
        <p:spPr>
          <a:xfrm>
            <a:off x="8843144" y="3655303"/>
            <a:ext cx="3291162" cy="2988142"/>
          </a:xfrm>
          <a:prstGeom prst="hexagon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0B582191-3375-28F5-290E-BA839EED173F}"/>
              </a:ext>
            </a:extLst>
          </p:cNvPr>
          <p:cNvSpPr txBox="1"/>
          <p:nvPr/>
        </p:nvSpPr>
        <p:spPr>
          <a:xfrm>
            <a:off x="9415563" y="5901517"/>
            <a:ext cx="2146323" cy="7078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MX" sz="4000" dirty="0">
                <a:solidFill>
                  <a:schemeClr val="bg1"/>
                </a:solidFill>
              </a:rPr>
              <a:t>Reviews</a:t>
            </a:r>
          </a:p>
        </p:txBody>
      </p:sp>
      <p:pic>
        <p:nvPicPr>
          <p:cNvPr id="25" name="Imagen 24" descr="Logotipo&#10;&#10;Descripción generada automáticamente">
            <a:extLst>
              <a:ext uri="{FF2B5EF4-FFF2-40B4-BE49-F238E27FC236}">
                <a16:creationId xmlns:a16="http://schemas.microsoft.com/office/drawing/2014/main" id="{F33959BF-69A9-4B4A-6BC6-D3BD26F692F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75" r="4598" b="17484"/>
          <a:stretch/>
        </p:blipFill>
        <p:spPr>
          <a:xfrm>
            <a:off x="10509750" y="0"/>
            <a:ext cx="1682249" cy="1269743"/>
          </a:xfrm>
          <a:prstGeom prst="rect">
            <a:avLst/>
          </a:prstGeom>
        </p:spPr>
      </p:pic>
      <p:pic>
        <p:nvPicPr>
          <p:cNvPr id="5" name="Picture 4" descr="Shape&#10;&#10;Description automatically generated with low confidence">
            <a:extLst>
              <a:ext uri="{FF2B5EF4-FFF2-40B4-BE49-F238E27FC236}">
                <a16:creationId xmlns:a16="http://schemas.microsoft.com/office/drawing/2014/main" id="{8BB05A06-5C1D-78C0-C784-5A47800A2853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8479" y="3954111"/>
            <a:ext cx="2002541" cy="2002541"/>
          </a:xfrm>
          <a:prstGeom prst="rect">
            <a:avLst/>
          </a:prstGeom>
        </p:spPr>
      </p:pic>
      <p:pic>
        <p:nvPicPr>
          <p:cNvPr id="9" name="Picture 8" descr="Chart, pie chart&#10;&#10;Description automatically generated">
            <a:extLst>
              <a:ext uri="{FF2B5EF4-FFF2-40B4-BE49-F238E27FC236}">
                <a16:creationId xmlns:a16="http://schemas.microsoft.com/office/drawing/2014/main" id="{9B87FBB1-44A6-8E07-E12B-511138CD79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820" y="730246"/>
            <a:ext cx="6734360" cy="4045504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324815E-D86D-7D2F-8457-1D9D50701615}"/>
              </a:ext>
            </a:extLst>
          </p:cNvPr>
          <p:cNvSpPr/>
          <p:nvPr/>
        </p:nvSpPr>
        <p:spPr>
          <a:xfrm>
            <a:off x="1396181" y="2497394"/>
            <a:ext cx="1002890" cy="540774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CBAAEDE-51E7-48F3-838E-F862C149A102}"/>
              </a:ext>
            </a:extLst>
          </p:cNvPr>
          <p:cNvSpPr/>
          <p:nvPr/>
        </p:nvSpPr>
        <p:spPr>
          <a:xfrm>
            <a:off x="4970206" y="3655303"/>
            <a:ext cx="1002890" cy="540774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79909A0-0C18-F14A-D6CA-5C23857151B2}"/>
              </a:ext>
            </a:extLst>
          </p:cNvPr>
          <p:cNvSpPr/>
          <p:nvPr/>
        </p:nvSpPr>
        <p:spPr>
          <a:xfrm>
            <a:off x="4970206" y="1477457"/>
            <a:ext cx="1002890" cy="54077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A886E6A-D1C6-54F3-8C12-533B80B53644}"/>
              </a:ext>
            </a:extLst>
          </p:cNvPr>
          <p:cNvSpPr/>
          <p:nvPr/>
        </p:nvSpPr>
        <p:spPr>
          <a:xfrm>
            <a:off x="5850193" y="2037680"/>
            <a:ext cx="1002890" cy="54077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D60C697-1430-67EB-3819-DF651BD08C0C}"/>
              </a:ext>
            </a:extLst>
          </p:cNvPr>
          <p:cNvSpPr/>
          <p:nvPr/>
        </p:nvSpPr>
        <p:spPr>
          <a:xfrm>
            <a:off x="5850193" y="2932310"/>
            <a:ext cx="1002890" cy="540774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 descr="A picture containing icon&#10;&#10;Description automatically generated">
            <a:extLst>
              <a:ext uri="{FF2B5EF4-FFF2-40B4-BE49-F238E27FC236}">
                <a16:creationId xmlns:a16="http://schemas.microsoft.com/office/drawing/2014/main" id="{8E430E84-4CD1-6FE2-3121-7223EAB85D28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317146">
            <a:off x="5145065" y="2782984"/>
            <a:ext cx="4694231" cy="3207521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8" name="3D Model 27" descr="Pointing Arrow">
                <a:extLst>
                  <a:ext uri="{FF2B5EF4-FFF2-40B4-BE49-F238E27FC236}">
                    <a16:creationId xmlns:a16="http://schemas.microsoft.com/office/drawing/2014/main" id="{DC45290C-5535-D8DC-4618-CB2CF0B98EE0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 rot="10800000">
              <a:off x="-4573" y="144224"/>
              <a:ext cx="1708924" cy="3511079"/>
            </p:xfrm>
            <a:graphic>
              <a:graphicData uri="http://schemas.microsoft.com/office/drawing/2017/model3d">
                <am3d:model3d r:embed="rId7">
                  <am3d:spPr>
                    <a:xfrm rot="10800000">
                      <a:off x="0" y="0"/>
                      <a:ext cx="1708924" cy="3511079"/>
                    </a:xfrm>
                    <a:prstGeom prst="rect">
                      <a:avLst/>
                    </a:prstGeom>
                    <a:noFill/>
                  </am3d:spPr>
                  <am3d:camera>
                    <am3d:pos x="0" y="0" z="5322903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1206" d="1000000"/>
                    <am3d:preTrans dx="0" dy="-18000000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26673" ay="2128763" az="-15482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391070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8" name="3D Model 27" descr="Pointing Arrow">
                <a:extLst>
                  <a:ext uri="{FF2B5EF4-FFF2-40B4-BE49-F238E27FC236}">
                    <a16:creationId xmlns:a16="http://schemas.microsoft.com/office/drawing/2014/main" id="{DC45290C-5535-D8DC-4618-CB2CF0B98EE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 rot="10800000">
                <a:off x="-4573" y="144224"/>
                <a:ext cx="1708924" cy="3511079"/>
              </a:xfrm>
              <a:prstGeom prst="rect">
                <a:avLst/>
              </a:prstGeom>
              <a:noFill/>
            </p:spPr>
          </p:pic>
        </mc:Fallback>
      </mc:AlternateContent>
      <p:sp>
        <p:nvSpPr>
          <p:cNvPr id="30" name="CuadroTexto 13">
            <a:extLst>
              <a:ext uri="{FF2B5EF4-FFF2-40B4-BE49-F238E27FC236}">
                <a16:creationId xmlns:a16="http://schemas.microsoft.com/office/drawing/2014/main" id="{4636F557-0B85-5F95-B9FB-FADC6F630378}"/>
              </a:ext>
            </a:extLst>
          </p:cNvPr>
          <p:cNvSpPr txBox="1"/>
          <p:nvPr/>
        </p:nvSpPr>
        <p:spPr>
          <a:xfrm>
            <a:off x="7611344" y="1269743"/>
            <a:ext cx="4522962" cy="7078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MX" sz="4000" dirty="0">
                <a:solidFill>
                  <a:srgbClr val="92D050"/>
                </a:solidFill>
              </a:rPr>
              <a:t>Positive </a:t>
            </a:r>
            <a:r>
              <a:rPr lang="es-MX" sz="4000" dirty="0" err="1">
                <a:solidFill>
                  <a:srgbClr val="92D050"/>
                </a:solidFill>
              </a:rPr>
              <a:t>tendency</a:t>
            </a:r>
            <a:endParaRPr lang="es-MX" sz="4000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53070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9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2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4" grpId="0"/>
      <p:bldP spid="11" grpId="0" animBg="1"/>
      <p:bldP spid="16" grpId="0" animBg="1"/>
      <p:bldP spid="20" grpId="0" animBg="1"/>
      <p:bldP spid="21" grpId="0" animBg="1"/>
      <p:bldP spid="23" grpId="0" animBg="1"/>
      <p:bldP spid="3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7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xágono 7">
            <a:extLst>
              <a:ext uri="{FF2B5EF4-FFF2-40B4-BE49-F238E27FC236}">
                <a16:creationId xmlns:a16="http://schemas.microsoft.com/office/drawing/2014/main" id="{A42A1B8C-F130-4840-FD72-56132974D235}"/>
              </a:ext>
            </a:extLst>
          </p:cNvPr>
          <p:cNvSpPr/>
          <p:nvPr/>
        </p:nvSpPr>
        <p:spPr>
          <a:xfrm>
            <a:off x="103422" y="93912"/>
            <a:ext cx="3291162" cy="2988142"/>
          </a:xfrm>
          <a:prstGeom prst="hexagon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0B582191-3375-28F5-290E-BA839EED173F}"/>
              </a:ext>
            </a:extLst>
          </p:cNvPr>
          <p:cNvSpPr txBox="1"/>
          <p:nvPr/>
        </p:nvSpPr>
        <p:spPr>
          <a:xfrm>
            <a:off x="277977" y="2194209"/>
            <a:ext cx="2942051" cy="5847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MX" sz="3200" dirty="0" err="1">
                <a:solidFill>
                  <a:schemeClr val="bg1"/>
                </a:solidFill>
              </a:rPr>
              <a:t>Geolocations</a:t>
            </a:r>
            <a:endParaRPr lang="es-MX" sz="3200" dirty="0">
              <a:solidFill>
                <a:schemeClr val="bg1"/>
              </a:solidFill>
            </a:endParaRPr>
          </a:p>
        </p:txBody>
      </p:sp>
      <p:pic>
        <p:nvPicPr>
          <p:cNvPr id="25" name="Imagen 24" descr="Logotipo&#10;&#10;Descripción generada automáticamente">
            <a:extLst>
              <a:ext uri="{FF2B5EF4-FFF2-40B4-BE49-F238E27FC236}">
                <a16:creationId xmlns:a16="http://schemas.microsoft.com/office/drawing/2014/main" id="{F33959BF-69A9-4B4A-6BC6-D3BD26F692F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75" r="4598" b="17484"/>
          <a:stretch/>
        </p:blipFill>
        <p:spPr>
          <a:xfrm>
            <a:off x="10509750" y="0"/>
            <a:ext cx="1682249" cy="1269743"/>
          </a:xfrm>
          <a:prstGeom prst="rect">
            <a:avLst/>
          </a:prstGeom>
        </p:spPr>
      </p:pic>
      <p:pic>
        <p:nvPicPr>
          <p:cNvPr id="2" name="Picture 1" descr="placeholder">
            <a:extLst>
              <a:ext uri="{FF2B5EF4-FFF2-40B4-BE49-F238E27FC236}">
                <a16:creationId xmlns:a16="http://schemas.microsoft.com/office/drawing/2014/main" id="{430846FA-FD5A-2C00-DC51-1216924B823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4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487" y="93912"/>
            <a:ext cx="1991032" cy="1991032"/>
          </a:xfrm>
          <a:prstGeom prst="rect">
            <a:avLst/>
          </a:prstGeom>
        </p:spPr>
      </p:pic>
      <p:pic>
        <p:nvPicPr>
          <p:cNvPr id="4" name="Picture 3" descr="Map&#10;&#10;Description automatically generated">
            <a:extLst>
              <a:ext uri="{FF2B5EF4-FFF2-40B4-BE49-F238E27FC236}">
                <a16:creationId xmlns:a16="http://schemas.microsoft.com/office/drawing/2014/main" id="{0C402D62-D676-1997-B5F3-1B4B22E1D5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8796" y="2084944"/>
            <a:ext cx="7662078" cy="3940265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195FE448-5FCA-DC72-E98E-DCBB7D2CE970}"/>
              </a:ext>
            </a:extLst>
          </p:cNvPr>
          <p:cNvSpPr/>
          <p:nvPr/>
        </p:nvSpPr>
        <p:spPr>
          <a:xfrm>
            <a:off x="5519744" y="3104535"/>
            <a:ext cx="835742" cy="64892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69A5F6E-3A98-2FEE-F5D6-4F5E378166D2}"/>
              </a:ext>
            </a:extLst>
          </p:cNvPr>
          <p:cNvSpPr/>
          <p:nvPr/>
        </p:nvSpPr>
        <p:spPr>
          <a:xfrm>
            <a:off x="7105118" y="2800235"/>
            <a:ext cx="1017594" cy="78166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9D8F770-0F0D-AFC6-3C8C-FCCDF4B90AD8}"/>
              </a:ext>
            </a:extLst>
          </p:cNvPr>
          <p:cNvSpPr/>
          <p:nvPr/>
        </p:nvSpPr>
        <p:spPr>
          <a:xfrm>
            <a:off x="9614466" y="3428999"/>
            <a:ext cx="530928" cy="4170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Map&#10;&#10;Description automatically generated">
            <a:extLst>
              <a:ext uri="{FF2B5EF4-FFF2-40B4-BE49-F238E27FC236}">
                <a16:creationId xmlns:a16="http://schemas.microsoft.com/office/drawing/2014/main" id="{4426A4F5-429C-84A5-5562-7C1DFFF2E08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8795" y="2084944"/>
            <a:ext cx="7688205" cy="3940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5892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5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2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45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2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45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2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45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2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7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ergamino: horizontal 15">
            <a:extLst>
              <a:ext uri="{FF2B5EF4-FFF2-40B4-BE49-F238E27FC236}">
                <a16:creationId xmlns:a16="http://schemas.microsoft.com/office/drawing/2014/main" id="{0959B25D-E16F-E6BC-5FDB-FCFBF73BBA9A}"/>
              </a:ext>
            </a:extLst>
          </p:cNvPr>
          <p:cNvSpPr/>
          <p:nvPr/>
        </p:nvSpPr>
        <p:spPr>
          <a:xfrm>
            <a:off x="4191001" y="1619250"/>
            <a:ext cx="5962649" cy="3781425"/>
          </a:xfrm>
          <a:prstGeom prst="horizontalScroll">
            <a:avLst>
              <a:gd name="adj" fmla="val 7714"/>
            </a:avLst>
          </a:prstGeom>
          <a:ln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 sz="2800">
              <a:solidFill>
                <a:schemeClr val="dk1"/>
              </a:solidFill>
            </a:endParaRPr>
          </a:p>
        </p:txBody>
      </p:sp>
      <p:sp>
        <p:nvSpPr>
          <p:cNvPr id="8" name="Hexágono 7">
            <a:extLst>
              <a:ext uri="{FF2B5EF4-FFF2-40B4-BE49-F238E27FC236}">
                <a16:creationId xmlns:a16="http://schemas.microsoft.com/office/drawing/2014/main" id="{A42A1B8C-F130-4840-FD72-56132974D235}"/>
              </a:ext>
            </a:extLst>
          </p:cNvPr>
          <p:cNvSpPr/>
          <p:nvPr/>
        </p:nvSpPr>
        <p:spPr>
          <a:xfrm>
            <a:off x="21423" y="1965651"/>
            <a:ext cx="3291162" cy="2988142"/>
          </a:xfrm>
          <a:prstGeom prst="hexagon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0B582191-3375-28F5-290E-BA839EED173F}"/>
              </a:ext>
            </a:extLst>
          </p:cNvPr>
          <p:cNvSpPr txBox="1"/>
          <p:nvPr/>
        </p:nvSpPr>
        <p:spPr>
          <a:xfrm>
            <a:off x="559062" y="4167608"/>
            <a:ext cx="2146323" cy="7078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MX" sz="4000" dirty="0">
                <a:solidFill>
                  <a:schemeClr val="bg1"/>
                </a:solidFill>
              </a:rPr>
              <a:t>Alcance</a:t>
            </a:r>
          </a:p>
        </p:txBody>
      </p:sp>
      <p:pic>
        <p:nvPicPr>
          <p:cNvPr id="25" name="Imagen 24" descr="Logotipo&#10;&#10;Descripción generada automáticamente">
            <a:extLst>
              <a:ext uri="{FF2B5EF4-FFF2-40B4-BE49-F238E27FC236}">
                <a16:creationId xmlns:a16="http://schemas.microsoft.com/office/drawing/2014/main" id="{F33959BF-69A9-4B4A-6BC6-D3BD26F692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658" b="89985" l="9988" r="89894">
                        <a14:foregroundMark x1="61810" y1="7658" x2="61810" y2="7658"/>
                        <a14:foregroundMark x1="63925" y1="42710" x2="63925" y2="42710"/>
                        <a14:foregroundMark x1="36898" y1="48306" x2="36898" y2="48306"/>
                        <a14:foregroundMark x1="14101" y1="68925" x2="14101" y2="68925"/>
                        <a14:foregroundMark x1="20212" y1="68925" x2="20212" y2="68925"/>
                        <a14:foregroundMark x1="29847" y1="69219" x2="29847" y2="69219"/>
                        <a14:foregroundMark x1="35488" y1="69219" x2="35488" y2="69219"/>
                        <a14:foregroundMark x1="41833" y1="70103" x2="41833" y2="70103"/>
                        <a14:foregroundMark x1="48766" y1="70103" x2="48766" y2="70103"/>
                        <a14:foregroundMark x1="53937" y1="69219" x2="53937" y2="69219"/>
                        <a14:foregroundMark x1="59812" y1="70103" x2="59812" y2="70103"/>
                        <a14:foregroundMark x1="66627" y1="69514" x2="66627" y2="69514"/>
                        <a14:foregroundMark x1="73561" y1="71429" x2="73561" y2="71429"/>
                        <a14:foregroundMark x1="77673" y1="70103" x2="77673" y2="70103"/>
                        <a14:foregroundMark x1="84371" y1="68336" x2="84371" y2="6833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175" r="4598" b="17484"/>
          <a:stretch/>
        </p:blipFill>
        <p:spPr>
          <a:xfrm>
            <a:off x="10509750" y="0"/>
            <a:ext cx="1682249" cy="1269743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7D5A1601-C6E4-8432-9968-F5703C3723CC}"/>
              </a:ext>
            </a:extLst>
          </p:cNvPr>
          <p:cNvSpPr txBox="1"/>
          <p:nvPr/>
        </p:nvSpPr>
        <p:spPr>
          <a:xfrm>
            <a:off x="4715157" y="2105623"/>
            <a:ext cx="2062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rtl="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s-ES" sz="1800" b="1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Data Warehouse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8174FBD0-9D0E-3C4D-3D24-8CA79CDA2C48}"/>
              </a:ext>
            </a:extLst>
          </p:cNvPr>
          <p:cNvSpPr txBox="1"/>
          <p:nvPr/>
        </p:nvSpPr>
        <p:spPr>
          <a:xfrm>
            <a:off x="4715157" y="2605181"/>
            <a:ext cx="3440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rtl="0" fontAlgn="base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q"/>
            </a:pPr>
            <a:r>
              <a:rPr lang="es-ES" sz="1800" b="1" u="none" strike="noStrike" dirty="0" err="1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Dashboard</a:t>
            </a:r>
            <a:r>
              <a:rPr lang="es-ES" sz="1800" b="1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s-ES" sz="1800" b="1" u="none" strike="noStrike" dirty="0" err="1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with</a:t>
            </a:r>
            <a:r>
              <a:rPr lang="es-ES" sz="1800" b="1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s-ES" sz="1800" b="1" u="none" strike="noStrike" dirty="0" err="1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metrics</a:t>
            </a:r>
            <a:r>
              <a:rPr lang="es-ES" sz="1800" b="1" u="none" strike="noStrike" dirty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 y KPI´s</a:t>
            </a:r>
          </a:p>
        </p:txBody>
      </p:sp>
      <p:pic>
        <p:nvPicPr>
          <p:cNvPr id="5" name="Gráfico 4" descr="Aula de clases con relleno sólido">
            <a:extLst>
              <a:ext uri="{FF2B5EF4-FFF2-40B4-BE49-F238E27FC236}">
                <a16:creationId xmlns:a16="http://schemas.microsoft.com/office/drawing/2014/main" id="{2D304F1D-E423-E0F6-ED70-0947132EC8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3842" y="2154861"/>
            <a:ext cx="2146323" cy="2146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182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2" grpId="0"/>
      <p:bldP spid="1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749"/>
        </a:solid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0127a568d4_0_29"/>
          <p:cNvSpPr txBox="1">
            <a:spLocks noGrp="1"/>
          </p:cNvSpPr>
          <p:nvPr>
            <p:ph type="body" idx="1"/>
          </p:nvPr>
        </p:nvSpPr>
        <p:spPr>
          <a:xfrm>
            <a:off x="3903482" y="192810"/>
            <a:ext cx="5001000" cy="7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85000" lnSpcReduction="20000"/>
          </a:bodyPr>
          <a:lstStyle/>
          <a:p>
            <a:pPr marL="457200" lvl="0" indent="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Incremental loads</a:t>
            </a:r>
            <a:endParaRPr lang="en-US" dirty="0"/>
          </a:p>
        </p:txBody>
      </p:sp>
      <p:sp>
        <p:nvSpPr>
          <p:cNvPr id="110" name="Google Shape;110;g20127a568d4_0_29"/>
          <p:cNvSpPr/>
          <p:nvPr/>
        </p:nvSpPr>
        <p:spPr>
          <a:xfrm>
            <a:off x="1302345" y="4687574"/>
            <a:ext cx="1113000" cy="9387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g20127a568d4_0_29"/>
          <p:cNvSpPr/>
          <p:nvPr/>
        </p:nvSpPr>
        <p:spPr>
          <a:xfrm>
            <a:off x="1440634" y="4773708"/>
            <a:ext cx="778200" cy="751500"/>
          </a:xfrm>
          <a:prstGeom prst="ellipse">
            <a:avLst/>
          </a:prstGeom>
          <a:solidFill>
            <a:srgbClr val="B3C6E7"/>
          </a:solidFill>
          <a:ln w="571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2" name="Google Shape;112;g20127a568d4_0_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09878" y="4814743"/>
            <a:ext cx="663106" cy="663106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g20127a568d4_0_29"/>
          <p:cNvSpPr/>
          <p:nvPr/>
        </p:nvSpPr>
        <p:spPr>
          <a:xfrm>
            <a:off x="1040175" y="2188523"/>
            <a:ext cx="4079400" cy="3901500"/>
          </a:xfrm>
          <a:prstGeom prst="rect">
            <a:avLst/>
          </a:prstGeom>
          <a:noFill/>
          <a:ln w="22225" cap="flat" cmpd="sng">
            <a:solidFill>
              <a:schemeClr val="lt1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4" name="Google Shape;114;g20127a568d4_0_29"/>
          <p:cNvCxnSpPr/>
          <p:nvPr/>
        </p:nvCxnSpPr>
        <p:spPr>
          <a:xfrm rot="10800000" flipH="1">
            <a:off x="1905525" y="3735650"/>
            <a:ext cx="1160400" cy="896100"/>
          </a:xfrm>
          <a:prstGeom prst="straightConnector1">
            <a:avLst/>
          </a:prstGeom>
          <a:noFill/>
          <a:ln w="25400" cap="flat" cmpd="sng">
            <a:solidFill>
              <a:schemeClr val="l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15" name="Google Shape;115;g20127a568d4_0_29"/>
          <p:cNvSpPr/>
          <p:nvPr/>
        </p:nvSpPr>
        <p:spPr>
          <a:xfrm>
            <a:off x="3636825" y="4676950"/>
            <a:ext cx="1113000" cy="9387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6" name="Google Shape;116;g20127a568d4_0_29" descr="Logotipo&#10;&#10;Descripción generada automáticament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832233" y="4809440"/>
            <a:ext cx="766848" cy="5316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g20127a568d4_0_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03982" y="1051975"/>
            <a:ext cx="5184674" cy="5568724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g20127a568d4_0_29"/>
          <p:cNvSpPr/>
          <p:nvPr/>
        </p:nvSpPr>
        <p:spPr>
          <a:xfrm>
            <a:off x="2523374" y="2600517"/>
            <a:ext cx="1113000" cy="9387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9" name="Google Shape;119;g20127a568d4_0_29" descr="Icono&#10;&#10;Descripción generada automáticamente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780893" y="2789916"/>
            <a:ext cx="598069" cy="59574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0" name="Google Shape;120;g20127a568d4_0_29"/>
          <p:cNvCxnSpPr/>
          <p:nvPr/>
        </p:nvCxnSpPr>
        <p:spPr>
          <a:xfrm>
            <a:off x="3211108" y="3797597"/>
            <a:ext cx="807600" cy="749400"/>
          </a:xfrm>
          <a:prstGeom prst="straightConnector1">
            <a:avLst/>
          </a:prstGeom>
          <a:noFill/>
          <a:ln w="25400" cap="flat" cmpd="sng">
            <a:solidFill>
              <a:schemeClr val="lt1"/>
            </a:solidFill>
            <a:prstDash val="solid"/>
            <a:miter lim="800000"/>
            <a:headEnd type="none" w="sm" len="sm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3481460232"/>
      </p:ext>
    </p:extLst>
  </p:cSld>
  <p:clrMapOvr>
    <a:masterClrMapping/>
  </p:clrMapOvr>
  <p:transition spd="slow">
    <p:push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749"/>
        </a:solidFill>
        <a:effectLst/>
      </p:bgPr>
    </p:bg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4"/>
          <p:cNvSpPr/>
          <p:nvPr/>
        </p:nvSpPr>
        <p:spPr>
          <a:xfrm>
            <a:off x="189220" y="1185599"/>
            <a:ext cx="1113108" cy="938765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p4"/>
          <p:cNvSpPr txBox="1"/>
          <p:nvPr/>
        </p:nvSpPr>
        <p:spPr>
          <a:xfrm>
            <a:off x="96856" y="776091"/>
            <a:ext cx="1329902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Raw Data</a:t>
            </a:r>
            <a:endParaRPr sz="20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p4"/>
          <p:cNvSpPr txBox="1"/>
          <p:nvPr/>
        </p:nvSpPr>
        <p:spPr>
          <a:xfrm>
            <a:off x="2546092" y="776091"/>
            <a:ext cx="670945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ETL</a:t>
            </a:r>
            <a:endParaRPr sz="40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4"/>
          <p:cNvSpPr/>
          <p:nvPr/>
        </p:nvSpPr>
        <p:spPr>
          <a:xfrm>
            <a:off x="327509" y="1271733"/>
            <a:ext cx="778303" cy="751574"/>
          </a:xfrm>
          <a:prstGeom prst="ellipse">
            <a:avLst/>
          </a:prstGeom>
          <a:solidFill>
            <a:srgbClr val="B3C6E7"/>
          </a:solidFill>
          <a:ln w="571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6" name="Google Shape;206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6753" y="1312768"/>
            <a:ext cx="663106" cy="663106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4"/>
          <p:cNvSpPr txBox="1"/>
          <p:nvPr/>
        </p:nvSpPr>
        <p:spPr>
          <a:xfrm>
            <a:off x="6876889" y="668329"/>
            <a:ext cx="1523553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Clean Data</a:t>
            </a:r>
            <a:endParaRPr sz="20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" name="Google Shape;208;p4"/>
          <p:cNvSpPr/>
          <p:nvPr/>
        </p:nvSpPr>
        <p:spPr>
          <a:xfrm>
            <a:off x="96857" y="489527"/>
            <a:ext cx="4079510" cy="2029433"/>
          </a:xfrm>
          <a:prstGeom prst="rect">
            <a:avLst/>
          </a:prstGeom>
          <a:noFill/>
          <a:ln w="22225" cap="flat" cmpd="sng">
            <a:solidFill>
              <a:schemeClr val="lt1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4"/>
          <p:cNvSpPr/>
          <p:nvPr/>
        </p:nvSpPr>
        <p:spPr>
          <a:xfrm>
            <a:off x="4813245" y="499855"/>
            <a:ext cx="3653700" cy="3567000"/>
          </a:xfrm>
          <a:prstGeom prst="rect">
            <a:avLst/>
          </a:prstGeom>
          <a:noFill/>
          <a:ln w="22225" cap="flat" cmpd="sng">
            <a:solidFill>
              <a:schemeClr val="lt1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" name="Google Shape;210;p4"/>
          <p:cNvSpPr txBox="1"/>
          <p:nvPr/>
        </p:nvSpPr>
        <p:spPr>
          <a:xfrm>
            <a:off x="4886681" y="25599"/>
            <a:ext cx="3653728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Automatization</a:t>
            </a:r>
            <a:endParaRPr sz="2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Google Shape;211;p4"/>
          <p:cNvSpPr/>
          <p:nvPr/>
        </p:nvSpPr>
        <p:spPr>
          <a:xfrm>
            <a:off x="1859798" y="1185599"/>
            <a:ext cx="2043535" cy="938765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Google Shape;212;p4"/>
          <p:cNvSpPr/>
          <p:nvPr/>
        </p:nvSpPr>
        <p:spPr>
          <a:xfrm>
            <a:off x="4932624" y="1106192"/>
            <a:ext cx="1113108" cy="938765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p4"/>
          <p:cNvSpPr/>
          <p:nvPr/>
        </p:nvSpPr>
        <p:spPr>
          <a:xfrm>
            <a:off x="2021767" y="1293383"/>
            <a:ext cx="778303" cy="751574"/>
          </a:xfrm>
          <a:prstGeom prst="ellipse">
            <a:avLst/>
          </a:prstGeom>
          <a:solidFill>
            <a:srgbClr val="B3C6E7"/>
          </a:solidFill>
          <a:ln w="571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" name="Google Shape;214;p4"/>
          <p:cNvSpPr/>
          <p:nvPr/>
        </p:nvSpPr>
        <p:spPr>
          <a:xfrm>
            <a:off x="5100026" y="1217675"/>
            <a:ext cx="778303" cy="751574"/>
          </a:xfrm>
          <a:prstGeom prst="ellipse">
            <a:avLst/>
          </a:prstGeom>
          <a:solidFill>
            <a:srgbClr val="B3C6E7"/>
          </a:solidFill>
          <a:ln w="571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" name="Google Shape;215;p4"/>
          <p:cNvSpPr/>
          <p:nvPr/>
        </p:nvSpPr>
        <p:spPr>
          <a:xfrm>
            <a:off x="2998330" y="1293383"/>
            <a:ext cx="778303" cy="751574"/>
          </a:xfrm>
          <a:prstGeom prst="ellipse">
            <a:avLst/>
          </a:prstGeom>
          <a:solidFill>
            <a:srgbClr val="B3C6E7"/>
          </a:solidFill>
          <a:ln w="571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6" name="Google Shape;216;p4" descr="Logotipo&#10;&#10;Descripción generada automáticament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057862" y="1394698"/>
            <a:ext cx="659237" cy="466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4" descr="Logotipo, Icono&#10;&#10;Descripción generada automáticamente"/>
          <p:cNvPicPr preferRelativeResize="0"/>
          <p:nvPr/>
        </p:nvPicPr>
        <p:blipFill rotWithShape="1">
          <a:blip r:embed="rId5">
            <a:alphaModFix/>
          </a:blip>
          <a:srcRect l="28051" r="26987"/>
          <a:stretch/>
        </p:blipFill>
        <p:spPr>
          <a:xfrm>
            <a:off x="2224603" y="1419952"/>
            <a:ext cx="380458" cy="444254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4"/>
          <p:cNvSpPr txBox="1"/>
          <p:nvPr/>
        </p:nvSpPr>
        <p:spPr>
          <a:xfrm>
            <a:off x="677006" y="-20874"/>
            <a:ext cx="3609211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Data Preprocessing</a:t>
            </a:r>
            <a:endParaRPr sz="2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9" name="Google Shape;219;p4" descr="Icono&#10;&#10;Descripción generada automáticamente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190143" y="1295591"/>
            <a:ext cx="598068" cy="595741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4"/>
          <p:cNvSpPr/>
          <p:nvPr/>
        </p:nvSpPr>
        <p:spPr>
          <a:xfrm>
            <a:off x="7082112" y="2918950"/>
            <a:ext cx="1113108" cy="938765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" name="Google Shape;221;p4"/>
          <p:cNvSpPr/>
          <p:nvPr/>
        </p:nvSpPr>
        <p:spPr>
          <a:xfrm>
            <a:off x="7083918" y="1106191"/>
            <a:ext cx="1113108" cy="938765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Google Shape;222;p4"/>
          <p:cNvSpPr/>
          <p:nvPr/>
        </p:nvSpPr>
        <p:spPr>
          <a:xfrm>
            <a:off x="7251320" y="1204009"/>
            <a:ext cx="778303" cy="751574"/>
          </a:xfrm>
          <a:prstGeom prst="ellipse">
            <a:avLst/>
          </a:prstGeom>
          <a:solidFill>
            <a:srgbClr val="B3C6E7"/>
          </a:solidFill>
          <a:ln w="571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3" name="Google Shape;223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23665" y="1244100"/>
            <a:ext cx="663106" cy="663106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4"/>
          <p:cNvSpPr/>
          <p:nvPr/>
        </p:nvSpPr>
        <p:spPr>
          <a:xfrm>
            <a:off x="7266066" y="3020168"/>
            <a:ext cx="778303" cy="751574"/>
          </a:xfrm>
          <a:prstGeom prst="ellipse">
            <a:avLst/>
          </a:prstGeom>
          <a:solidFill>
            <a:srgbClr val="B3C6E7"/>
          </a:solidFill>
          <a:ln w="571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5" name="Google Shape;225;p4" descr="Logotipo&#10;&#10;Descripción generada automáticamente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277521" y="3051440"/>
            <a:ext cx="766848" cy="531681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4"/>
          <p:cNvSpPr/>
          <p:nvPr/>
        </p:nvSpPr>
        <p:spPr>
          <a:xfrm>
            <a:off x="4952822" y="2839687"/>
            <a:ext cx="1113108" cy="938765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Google Shape;227;p4"/>
          <p:cNvSpPr/>
          <p:nvPr/>
        </p:nvSpPr>
        <p:spPr>
          <a:xfrm>
            <a:off x="5120224" y="2951170"/>
            <a:ext cx="778303" cy="751574"/>
          </a:xfrm>
          <a:prstGeom prst="ellipse">
            <a:avLst/>
          </a:prstGeom>
          <a:solidFill>
            <a:srgbClr val="B3C6E7"/>
          </a:solidFill>
          <a:ln w="571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8" name="Google Shape;228;p4" descr="Icono&#10;&#10;Descripción generada automáticamente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210341" y="3029086"/>
            <a:ext cx="598068" cy="59574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9" name="Google Shape;229;p4"/>
          <p:cNvCxnSpPr/>
          <p:nvPr/>
        </p:nvCxnSpPr>
        <p:spPr>
          <a:xfrm>
            <a:off x="1426758" y="1653309"/>
            <a:ext cx="304800" cy="0"/>
          </a:xfrm>
          <a:prstGeom prst="straightConnector1">
            <a:avLst/>
          </a:prstGeom>
          <a:noFill/>
          <a:ln w="25400" cap="flat" cmpd="sng">
            <a:solidFill>
              <a:schemeClr val="l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30" name="Google Shape;230;p4"/>
          <p:cNvCxnSpPr/>
          <p:nvPr/>
        </p:nvCxnSpPr>
        <p:spPr>
          <a:xfrm rot="10800000" flipH="1">
            <a:off x="6181310" y="1653309"/>
            <a:ext cx="695579" cy="13856"/>
          </a:xfrm>
          <a:prstGeom prst="straightConnector1">
            <a:avLst/>
          </a:prstGeom>
          <a:noFill/>
          <a:ln w="25400" cap="flat" cmpd="sng">
            <a:solidFill>
              <a:schemeClr val="l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231" name="Google Shape;231;p4"/>
          <p:cNvCxnSpPr/>
          <p:nvPr/>
        </p:nvCxnSpPr>
        <p:spPr>
          <a:xfrm rot="10800000" flipH="1">
            <a:off x="6233332" y="3327580"/>
            <a:ext cx="695579" cy="13856"/>
          </a:xfrm>
          <a:prstGeom prst="straightConnector1">
            <a:avLst/>
          </a:prstGeom>
          <a:noFill/>
          <a:ln w="25400" cap="flat" cmpd="sng">
            <a:solidFill>
              <a:schemeClr val="l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232" name="Google Shape;232;p4"/>
          <p:cNvSpPr txBox="1"/>
          <p:nvPr/>
        </p:nvSpPr>
        <p:spPr>
          <a:xfrm>
            <a:off x="5856242" y="3695094"/>
            <a:ext cx="1434048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0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Create DB</a:t>
            </a:r>
            <a:endParaRPr sz="20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33" name="Google Shape;233;p4"/>
          <p:cNvCxnSpPr/>
          <p:nvPr/>
        </p:nvCxnSpPr>
        <p:spPr>
          <a:xfrm>
            <a:off x="1936142" y="2535989"/>
            <a:ext cx="2346600" cy="585300"/>
          </a:xfrm>
          <a:prstGeom prst="bentConnector3">
            <a:avLst>
              <a:gd name="adj1" fmla="val 404"/>
            </a:avLst>
          </a:prstGeom>
          <a:noFill/>
          <a:ln w="38100" cap="flat" cmpd="sng">
            <a:solidFill>
              <a:schemeClr val="lt1"/>
            </a:solidFill>
            <a:prstDash val="dash"/>
            <a:miter lim="800000"/>
            <a:headEnd type="none" w="sm" len="sm"/>
            <a:tailEnd type="triangle" w="med" len="med"/>
          </a:ln>
        </p:spPr>
      </p:cxnSp>
      <p:cxnSp>
        <p:nvCxnSpPr>
          <p:cNvPr id="234" name="Google Shape;234;p4"/>
          <p:cNvCxnSpPr/>
          <p:nvPr/>
        </p:nvCxnSpPr>
        <p:spPr>
          <a:xfrm rot="10800000">
            <a:off x="1336574" y="2828640"/>
            <a:ext cx="1328" cy="1648827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dash"/>
            <a:miter lim="800000"/>
            <a:headEnd type="none" w="sm" len="sm"/>
            <a:tailEnd type="triangle" w="med" len="med"/>
          </a:ln>
        </p:spPr>
      </p:cxnSp>
      <p:sp>
        <p:nvSpPr>
          <p:cNvPr id="235" name="Google Shape;235;p4"/>
          <p:cNvSpPr/>
          <p:nvPr/>
        </p:nvSpPr>
        <p:spPr>
          <a:xfrm>
            <a:off x="9193660" y="524182"/>
            <a:ext cx="2698658" cy="2957249"/>
          </a:xfrm>
          <a:prstGeom prst="rect">
            <a:avLst/>
          </a:prstGeom>
          <a:noFill/>
          <a:ln w="22225" cap="flat" cmpd="sng">
            <a:solidFill>
              <a:schemeClr val="lt1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36" name="Google Shape;236;p4"/>
          <p:cNvCxnSpPr/>
          <p:nvPr/>
        </p:nvCxnSpPr>
        <p:spPr>
          <a:xfrm>
            <a:off x="6185104" y="1898109"/>
            <a:ext cx="1257735" cy="830523"/>
          </a:xfrm>
          <a:prstGeom prst="straightConnector1">
            <a:avLst/>
          </a:prstGeom>
          <a:noFill/>
          <a:ln w="25400" cap="flat" cmpd="sng">
            <a:solidFill>
              <a:schemeClr val="lt1"/>
            </a:solidFill>
            <a:prstDash val="solid"/>
            <a:miter lim="800000"/>
            <a:headEnd type="triangle" w="med" len="med"/>
            <a:tailEnd type="triangle" w="med" len="med"/>
          </a:ln>
        </p:spPr>
      </p:cxnSp>
      <p:pic>
        <p:nvPicPr>
          <p:cNvPr id="237" name="Google Shape;237;p4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8870247" y="154090"/>
            <a:ext cx="1013273" cy="1013273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rgbClr val="000000"/>
            </a:outerShdw>
          </a:effectLst>
        </p:spPr>
      </p:pic>
      <p:pic>
        <p:nvPicPr>
          <p:cNvPr id="238" name="Google Shape;238;p4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4341028" y="98069"/>
            <a:ext cx="952381" cy="952381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4"/>
          <p:cNvSpPr/>
          <p:nvPr/>
        </p:nvSpPr>
        <p:spPr>
          <a:xfrm>
            <a:off x="9511529" y="1050451"/>
            <a:ext cx="2199502" cy="200099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4"/>
          <p:cNvSpPr/>
          <p:nvPr/>
        </p:nvSpPr>
        <p:spPr>
          <a:xfrm>
            <a:off x="9713513" y="1217675"/>
            <a:ext cx="1766558" cy="1701275"/>
          </a:xfrm>
          <a:prstGeom prst="ellipse">
            <a:avLst/>
          </a:prstGeom>
          <a:solidFill>
            <a:srgbClr val="B3C6E7"/>
          </a:solidFill>
          <a:ln w="571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1" name="Google Shape;241;p4"/>
          <p:cNvPicPr preferRelativeResize="0"/>
          <p:nvPr/>
        </p:nvPicPr>
        <p:blipFill rotWithShape="1">
          <a:blip r:embed="rId10">
            <a:alphaModFix/>
          </a:blip>
          <a:srcRect l="29154" r="13991" b="51249"/>
          <a:stretch/>
        </p:blipFill>
        <p:spPr>
          <a:xfrm>
            <a:off x="31101" y="40468"/>
            <a:ext cx="802576" cy="688189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4"/>
          <p:cNvSpPr/>
          <p:nvPr/>
        </p:nvSpPr>
        <p:spPr>
          <a:xfrm>
            <a:off x="8942664" y="4563612"/>
            <a:ext cx="2928236" cy="2078472"/>
          </a:xfrm>
          <a:prstGeom prst="rect">
            <a:avLst/>
          </a:prstGeom>
          <a:noFill/>
          <a:ln w="22225" cap="flat" cmpd="sng">
            <a:solidFill>
              <a:schemeClr val="lt1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3" name="Google Shape;243;p4" descr="Una caricatura de una persona&#10;&#10;Descripción generada automáticamente con confianza baja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3503294" y="4787337"/>
            <a:ext cx="4337727" cy="19505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4"/>
          <p:cNvPicPr preferRelativeResize="0"/>
          <p:nvPr/>
        </p:nvPicPr>
        <p:blipFill rotWithShape="1">
          <a:blip r:embed="rId12">
            <a:alphaModFix/>
          </a:blip>
          <a:srcRect l="20579" t="47291" r="17348"/>
          <a:stretch/>
        </p:blipFill>
        <p:spPr>
          <a:xfrm>
            <a:off x="7836735" y="4122689"/>
            <a:ext cx="2269200" cy="1728900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cxnSp>
        <p:nvCxnSpPr>
          <p:cNvPr id="245" name="Google Shape;245;p4"/>
          <p:cNvCxnSpPr/>
          <p:nvPr/>
        </p:nvCxnSpPr>
        <p:spPr>
          <a:xfrm rot="10800000">
            <a:off x="7836735" y="6014759"/>
            <a:ext cx="1061322" cy="4873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dash"/>
            <a:miter lim="800000"/>
            <a:headEnd type="none" w="sm" len="sm"/>
            <a:tailEnd type="triangle" w="med" len="med"/>
          </a:ln>
        </p:spPr>
      </p:cxnSp>
      <p:pic>
        <p:nvPicPr>
          <p:cNvPr id="246" name="Google Shape;246;p4"/>
          <p:cNvPicPr preferRelativeResize="0"/>
          <p:nvPr/>
        </p:nvPicPr>
        <p:blipFill rotWithShape="1">
          <a:blip r:embed="rId13">
            <a:alphaModFix/>
          </a:blip>
          <a:srcRect l="28531" t="11575" r="27122" b="11340"/>
          <a:stretch/>
        </p:blipFill>
        <p:spPr>
          <a:xfrm>
            <a:off x="9969743" y="1403522"/>
            <a:ext cx="1283074" cy="1170961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4"/>
          <p:cNvSpPr/>
          <p:nvPr/>
        </p:nvSpPr>
        <p:spPr>
          <a:xfrm>
            <a:off x="9511529" y="4686486"/>
            <a:ext cx="2008220" cy="1779707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p4"/>
          <p:cNvSpPr/>
          <p:nvPr/>
        </p:nvSpPr>
        <p:spPr>
          <a:xfrm>
            <a:off x="9803937" y="4834705"/>
            <a:ext cx="1484851" cy="1498998"/>
          </a:xfrm>
          <a:prstGeom prst="ellipse">
            <a:avLst/>
          </a:prstGeom>
          <a:solidFill>
            <a:srgbClr val="B3C6E7"/>
          </a:solidFill>
          <a:ln w="571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9" name="Google Shape;249;p4"/>
          <p:cNvPicPr preferRelativeResize="0"/>
          <p:nvPr/>
        </p:nvPicPr>
        <p:blipFill rotWithShape="1">
          <a:blip r:embed="rId14">
            <a:alphaModFix/>
          </a:blip>
          <a:srcRect l="24667" t="20515" r="23762" b="29253"/>
          <a:stretch/>
        </p:blipFill>
        <p:spPr>
          <a:xfrm>
            <a:off x="10062641" y="5099679"/>
            <a:ext cx="1002438" cy="9764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0" name="Google Shape;250;p4"/>
          <p:cNvCxnSpPr/>
          <p:nvPr/>
        </p:nvCxnSpPr>
        <p:spPr>
          <a:xfrm flipH="1">
            <a:off x="10611280" y="3495957"/>
            <a:ext cx="11478" cy="810032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dash"/>
            <a:miter lim="800000"/>
            <a:headEnd type="none" w="sm" len="sm"/>
            <a:tailEnd type="triangle" w="med" len="med"/>
          </a:ln>
        </p:spPr>
      </p:cxnSp>
      <p:sp>
        <p:nvSpPr>
          <p:cNvPr id="251" name="Google Shape;251;p4"/>
          <p:cNvSpPr/>
          <p:nvPr/>
        </p:nvSpPr>
        <p:spPr>
          <a:xfrm>
            <a:off x="332464" y="4747158"/>
            <a:ext cx="2008220" cy="1779707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" name="Google Shape;252;p4"/>
          <p:cNvSpPr/>
          <p:nvPr/>
        </p:nvSpPr>
        <p:spPr>
          <a:xfrm>
            <a:off x="559902" y="4887512"/>
            <a:ext cx="1484851" cy="1498998"/>
          </a:xfrm>
          <a:prstGeom prst="ellipse">
            <a:avLst/>
          </a:prstGeom>
          <a:solidFill>
            <a:srgbClr val="B3C6E7"/>
          </a:solidFill>
          <a:ln w="571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3" name="Google Shape;253;p4"/>
          <p:cNvPicPr preferRelativeResize="0"/>
          <p:nvPr/>
        </p:nvPicPr>
        <p:blipFill rotWithShape="1">
          <a:blip r:embed="rId15">
            <a:alphaModFix/>
          </a:blip>
          <a:srcRect l="39240" t="33411" r="38790" b="44868"/>
          <a:stretch/>
        </p:blipFill>
        <p:spPr>
          <a:xfrm>
            <a:off x="671793" y="5298451"/>
            <a:ext cx="1261068" cy="60879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4" name="Google Shape;254;p4"/>
          <p:cNvCxnSpPr/>
          <p:nvPr/>
        </p:nvCxnSpPr>
        <p:spPr>
          <a:xfrm>
            <a:off x="2481611" y="5461192"/>
            <a:ext cx="1421722" cy="1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dash"/>
            <a:miter lim="800000"/>
            <a:headEnd type="triangle" w="med" len="med"/>
            <a:tailEnd type="triangle" w="med" len="med"/>
          </a:ln>
        </p:spPr>
      </p:cxnSp>
      <p:cxnSp>
        <p:nvCxnSpPr>
          <p:cNvPr id="255" name="Google Shape;255;p4"/>
          <p:cNvCxnSpPr/>
          <p:nvPr/>
        </p:nvCxnSpPr>
        <p:spPr>
          <a:xfrm rot="10800000" flipH="1">
            <a:off x="8460188" y="2124364"/>
            <a:ext cx="643662" cy="13944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dash"/>
            <a:miter lim="800000"/>
            <a:headEnd type="none" w="sm" len="sm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2712333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 dir="ou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749"/>
        </a:solidFill>
        <a:effectLst/>
      </p:bgPr>
    </p:bg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9"/>
          <p:cNvSpPr txBox="1">
            <a:spLocks noGrp="1"/>
          </p:cNvSpPr>
          <p:nvPr>
            <p:ph type="body" idx="1"/>
          </p:nvPr>
        </p:nvSpPr>
        <p:spPr>
          <a:xfrm>
            <a:off x="838200" y="3025252"/>
            <a:ext cx="10515600" cy="5584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rPr lang="es-ES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Continue </a:t>
            </a:r>
            <a:r>
              <a:rPr lang="es-ES" b="1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to</a:t>
            </a:r>
            <a:r>
              <a:rPr lang="es-ES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b="1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the</a:t>
            </a:r>
            <a:r>
              <a:rPr lang="es-ES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ES" b="1" dirty="0" err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Dashboard</a:t>
            </a:r>
            <a:r>
              <a:rPr lang="es-ES" b="1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…</a:t>
            </a:r>
            <a:endParaRPr b="1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98391640"/>
      </p:ext>
    </p:extLst>
  </p:cSld>
  <p:clrMapOvr>
    <a:masterClrMapping/>
  </p:clrMapOvr>
  <p:transition spd="slow">
    <p:push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7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xágono 7">
            <a:extLst>
              <a:ext uri="{FF2B5EF4-FFF2-40B4-BE49-F238E27FC236}">
                <a16:creationId xmlns:a16="http://schemas.microsoft.com/office/drawing/2014/main" id="{A42A1B8C-F130-4840-FD72-56132974D235}"/>
              </a:ext>
            </a:extLst>
          </p:cNvPr>
          <p:cNvSpPr/>
          <p:nvPr/>
        </p:nvSpPr>
        <p:spPr>
          <a:xfrm>
            <a:off x="21423" y="1965651"/>
            <a:ext cx="3291162" cy="2988142"/>
          </a:xfrm>
          <a:prstGeom prst="hexagon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0B582191-3375-28F5-290E-BA839EED173F}"/>
              </a:ext>
            </a:extLst>
          </p:cNvPr>
          <p:cNvSpPr txBox="1"/>
          <p:nvPr/>
        </p:nvSpPr>
        <p:spPr>
          <a:xfrm>
            <a:off x="559062" y="4167608"/>
            <a:ext cx="2146323" cy="7078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MX" sz="4000" dirty="0" err="1">
                <a:solidFill>
                  <a:schemeClr val="bg1"/>
                </a:solidFill>
              </a:rPr>
              <a:t>Report</a:t>
            </a:r>
            <a:endParaRPr lang="es-MX" sz="4000" dirty="0">
              <a:solidFill>
                <a:schemeClr val="bg1"/>
              </a:solidFill>
            </a:endParaRPr>
          </a:p>
        </p:txBody>
      </p:sp>
      <p:pic>
        <p:nvPicPr>
          <p:cNvPr id="25" name="Imagen 24" descr="Logotipo&#10;&#10;Descripción generada automáticamente">
            <a:extLst>
              <a:ext uri="{FF2B5EF4-FFF2-40B4-BE49-F238E27FC236}">
                <a16:creationId xmlns:a16="http://schemas.microsoft.com/office/drawing/2014/main" id="{F33959BF-69A9-4B4A-6BC6-D3BD26F692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658" b="89985" l="9988" r="89894">
                        <a14:foregroundMark x1="61810" y1="7658" x2="61810" y2="7658"/>
                        <a14:foregroundMark x1="63925" y1="42710" x2="63925" y2="42710"/>
                        <a14:foregroundMark x1="36898" y1="48306" x2="36898" y2="48306"/>
                        <a14:foregroundMark x1="14101" y1="68925" x2="14101" y2="68925"/>
                        <a14:foregroundMark x1="20212" y1="68925" x2="20212" y2="68925"/>
                        <a14:foregroundMark x1="29847" y1="69219" x2="29847" y2="69219"/>
                        <a14:foregroundMark x1="35488" y1="69219" x2="35488" y2="69219"/>
                        <a14:foregroundMark x1="41833" y1="70103" x2="41833" y2="70103"/>
                        <a14:foregroundMark x1="48766" y1="70103" x2="48766" y2="70103"/>
                        <a14:foregroundMark x1="53937" y1="69219" x2="53937" y2="69219"/>
                        <a14:foregroundMark x1="59812" y1="70103" x2="59812" y2="70103"/>
                        <a14:foregroundMark x1="66627" y1="69514" x2="66627" y2="69514"/>
                        <a14:foregroundMark x1="73561" y1="71429" x2="73561" y2="71429"/>
                        <a14:foregroundMark x1="77673" y1="70103" x2="77673" y2="70103"/>
                        <a14:foregroundMark x1="84371" y1="68336" x2="84371" y2="6833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175" r="4598" b="17484"/>
          <a:stretch/>
        </p:blipFill>
        <p:spPr>
          <a:xfrm>
            <a:off x="10509750" y="0"/>
            <a:ext cx="1682249" cy="1269743"/>
          </a:xfrm>
          <a:prstGeom prst="rect">
            <a:avLst/>
          </a:prstGeom>
        </p:spPr>
      </p:pic>
      <p:pic>
        <p:nvPicPr>
          <p:cNvPr id="4" name="Gráfico 3" descr="Portapapeles con relleno sólido">
            <a:extLst>
              <a:ext uri="{FF2B5EF4-FFF2-40B4-BE49-F238E27FC236}">
                <a16:creationId xmlns:a16="http://schemas.microsoft.com/office/drawing/2014/main" id="{1BC9311C-13F1-72E9-87B3-A29D0FD79E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3883" y="1958300"/>
            <a:ext cx="2326242" cy="2326242"/>
          </a:xfrm>
          <a:prstGeom prst="rect">
            <a:avLst/>
          </a:prstGeom>
        </p:spPr>
      </p:pic>
      <p:pic>
        <p:nvPicPr>
          <p:cNvPr id="3" name="Imagen 2" descr="Gráfico&#10;&#10;Descripción generada automáticamente">
            <a:extLst>
              <a:ext uri="{FF2B5EF4-FFF2-40B4-BE49-F238E27FC236}">
                <a16:creationId xmlns:a16="http://schemas.microsoft.com/office/drawing/2014/main" id="{6FD4969C-F25D-36F8-E21D-9E07CA4E16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8267" y="3505095"/>
            <a:ext cx="5922393" cy="317022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glow rad="228600">
              <a:schemeClr val="accent6">
                <a:satMod val="175000"/>
                <a:alpha val="40000"/>
              </a:schemeClr>
            </a:glow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7" name="Imagen 6" descr="Gráfico, Gráfico circular&#10;&#10;Descripción generada automáticamente">
            <a:extLst>
              <a:ext uri="{FF2B5EF4-FFF2-40B4-BE49-F238E27FC236}">
                <a16:creationId xmlns:a16="http://schemas.microsoft.com/office/drawing/2014/main" id="{06B798FA-4A48-7AA5-7BA8-79F3CA28489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2279" y="376224"/>
            <a:ext cx="3066973" cy="283264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glow rad="228600">
              <a:schemeClr val="accent6">
                <a:satMod val="175000"/>
                <a:alpha val="40000"/>
              </a:schemeClr>
            </a:glow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309000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7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ergamino: horizontal 15">
            <a:extLst>
              <a:ext uri="{FF2B5EF4-FFF2-40B4-BE49-F238E27FC236}">
                <a16:creationId xmlns:a16="http://schemas.microsoft.com/office/drawing/2014/main" id="{0959B25D-E16F-E6BC-5FDB-FCFBF73BBA9A}"/>
              </a:ext>
            </a:extLst>
          </p:cNvPr>
          <p:cNvSpPr/>
          <p:nvPr/>
        </p:nvSpPr>
        <p:spPr>
          <a:xfrm>
            <a:off x="4123268" y="2617818"/>
            <a:ext cx="5962649" cy="1683808"/>
          </a:xfrm>
          <a:prstGeom prst="horizontalScroll">
            <a:avLst>
              <a:gd name="adj" fmla="val 7714"/>
            </a:avLst>
          </a:prstGeom>
          <a:ln>
            <a:solidFill>
              <a:schemeClr val="tx1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es-ES" b="1" dirty="0" err="1">
                <a:solidFill>
                  <a:schemeClr val="bg1"/>
                </a:solidFill>
              </a:rPr>
              <a:t>Analysis</a:t>
            </a:r>
            <a:r>
              <a:rPr lang="es-ES" b="1" dirty="0">
                <a:solidFill>
                  <a:schemeClr val="bg1"/>
                </a:solidFill>
              </a:rPr>
              <a:t> </a:t>
            </a:r>
            <a:r>
              <a:rPr lang="es-ES" b="1" dirty="0" err="1">
                <a:solidFill>
                  <a:schemeClr val="bg1"/>
                </a:solidFill>
              </a:rPr>
              <a:t>of</a:t>
            </a:r>
            <a:r>
              <a:rPr lang="es-ES" b="1" dirty="0">
                <a:solidFill>
                  <a:schemeClr val="bg1"/>
                </a:solidFill>
              </a:rPr>
              <a:t> </a:t>
            </a:r>
            <a:r>
              <a:rPr lang="es-ES" b="1" dirty="0" err="1">
                <a:solidFill>
                  <a:schemeClr val="bg1"/>
                </a:solidFill>
              </a:rPr>
              <a:t>the</a:t>
            </a:r>
            <a:r>
              <a:rPr lang="es-ES" b="1" dirty="0">
                <a:solidFill>
                  <a:schemeClr val="bg1"/>
                </a:solidFill>
              </a:rPr>
              <a:t> </a:t>
            </a:r>
            <a:r>
              <a:rPr lang="es-ES" b="1" dirty="0" err="1">
                <a:solidFill>
                  <a:schemeClr val="bg1"/>
                </a:solidFill>
              </a:rPr>
              <a:t>geografic</a:t>
            </a:r>
            <a:r>
              <a:rPr lang="es-ES" b="1" dirty="0">
                <a:solidFill>
                  <a:schemeClr val="bg1"/>
                </a:solidFill>
              </a:rPr>
              <a:t> </a:t>
            </a:r>
            <a:r>
              <a:rPr lang="es-ES" b="1" dirty="0" err="1">
                <a:solidFill>
                  <a:schemeClr val="bg1"/>
                </a:solidFill>
              </a:rPr>
              <a:t>zones</a:t>
            </a:r>
            <a:r>
              <a:rPr lang="es-ES" b="1" dirty="0">
                <a:solidFill>
                  <a:schemeClr val="bg1"/>
                </a:solidFill>
              </a:rPr>
              <a:t> </a:t>
            </a:r>
            <a:r>
              <a:rPr lang="es-ES" b="1" dirty="0" err="1">
                <a:solidFill>
                  <a:schemeClr val="bg1"/>
                </a:solidFill>
              </a:rPr>
              <a:t>where</a:t>
            </a:r>
            <a:r>
              <a:rPr lang="es-ES" b="1" dirty="0">
                <a:solidFill>
                  <a:schemeClr val="bg1"/>
                </a:solidFill>
              </a:rPr>
              <a:t> </a:t>
            </a:r>
            <a:r>
              <a:rPr lang="es-ES" b="1" dirty="0" err="1">
                <a:solidFill>
                  <a:schemeClr val="bg1"/>
                </a:solidFill>
              </a:rPr>
              <a:t>there’s</a:t>
            </a:r>
            <a:r>
              <a:rPr lang="es-ES" b="1" dirty="0">
                <a:solidFill>
                  <a:schemeClr val="bg1"/>
                </a:solidFill>
              </a:rPr>
              <a:t> </a:t>
            </a:r>
            <a:r>
              <a:rPr lang="es-ES" b="1" dirty="0" err="1">
                <a:solidFill>
                  <a:schemeClr val="bg1"/>
                </a:solidFill>
              </a:rPr>
              <a:t>not</a:t>
            </a:r>
            <a:r>
              <a:rPr lang="es-ES" b="1" dirty="0">
                <a:solidFill>
                  <a:schemeClr val="bg1"/>
                </a:solidFill>
              </a:rPr>
              <a:t> so </a:t>
            </a:r>
            <a:r>
              <a:rPr lang="es-ES" b="1" dirty="0" err="1">
                <a:solidFill>
                  <a:schemeClr val="bg1"/>
                </a:solidFill>
              </a:rPr>
              <a:t>much</a:t>
            </a:r>
            <a:r>
              <a:rPr lang="es-ES" b="1" dirty="0">
                <a:solidFill>
                  <a:schemeClr val="bg1"/>
                </a:solidFill>
              </a:rPr>
              <a:t> </a:t>
            </a:r>
            <a:r>
              <a:rPr lang="es-ES" b="1" dirty="0" err="1">
                <a:solidFill>
                  <a:schemeClr val="bg1"/>
                </a:solidFill>
              </a:rPr>
              <a:t>sellers</a:t>
            </a:r>
            <a:r>
              <a:rPr lang="es-ES" b="1" dirty="0">
                <a:solidFill>
                  <a:schemeClr val="bg1"/>
                </a:solidFill>
              </a:rPr>
              <a:t> and </a:t>
            </a:r>
            <a:r>
              <a:rPr lang="es-ES" b="1" dirty="0" err="1">
                <a:solidFill>
                  <a:schemeClr val="bg1"/>
                </a:solidFill>
              </a:rPr>
              <a:t>that</a:t>
            </a:r>
            <a:r>
              <a:rPr lang="es-ES" b="1" dirty="0">
                <a:solidFill>
                  <a:schemeClr val="bg1"/>
                </a:solidFill>
              </a:rPr>
              <a:t> </a:t>
            </a:r>
            <a:r>
              <a:rPr lang="es-ES" b="1" dirty="0" err="1">
                <a:solidFill>
                  <a:schemeClr val="bg1"/>
                </a:solidFill>
              </a:rPr>
              <a:t>could</a:t>
            </a:r>
            <a:r>
              <a:rPr lang="es-ES" b="1" dirty="0">
                <a:solidFill>
                  <a:schemeClr val="bg1"/>
                </a:solidFill>
              </a:rPr>
              <a:t> be.</a:t>
            </a:r>
            <a:endParaRPr lang="es-MX" b="1" dirty="0">
              <a:solidFill>
                <a:schemeClr val="bg1"/>
              </a:solidFill>
            </a:endParaRPr>
          </a:p>
        </p:txBody>
      </p:sp>
      <p:sp>
        <p:nvSpPr>
          <p:cNvPr id="8" name="Hexágono 7">
            <a:extLst>
              <a:ext uri="{FF2B5EF4-FFF2-40B4-BE49-F238E27FC236}">
                <a16:creationId xmlns:a16="http://schemas.microsoft.com/office/drawing/2014/main" id="{A42A1B8C-F130-4840-FD72-56132974D235}"/>
              </a:ext>
            </a:extLst>
          </p:cNvPr>
          <p:cNvSpPr/>
          <p:nvPr/>
        </p:nvSpPr>
        <p:spPr>
          <a:xfrm>
            <a:off x="21423" y="1965651"/>
            <a:ext cx="3291162" cy="2988142"/>
          </a:xfrm>
          <a:prstGeom prst="hexagon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0B582191-3375-28F5-290E-BA839EED173F}"/>
              </a:ext>
            </a:extLst>
          </p:cNvPr>
          <p:cNvSpPr txBox="1"/>
          <p:nvPr/>
        </p:nvSpPr>
        <p:spPr>
          <a:xfrm>
            <a:off x="559062" y="4167608"/>
            <a:ext cx="2146323" cy="7078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MX" sz="4000" dirty="0" err="1">
                <a:solidFill>
                  <a:schemeClr val="bg1"/>
                </a:solidFill>
              </a:rPr>
              <a:t>Solution</a:t>
            </a:r>
            <a:endParaRPr lang="es-MX" sz="4000" dirty="0">
              <a:solidFill>
                <a:schemeClr val="bg1"/>
              </a:solidFill>
            </a:endParaRPr>
          </a:p>
        </p:txBody>
      </p:sp>
      <p:pic>
        <p:nvPicPr>
          <p:cNvPr id="25" name="Imagen 24" descr="Logotipo&#10;&#10;Descripción generada automáticamente">
            <a:extLst>
              <a:ext uri="{FF2B5EF4-FFF2-40B4-BE49-F238E27FC236}">
                <a16:creationId xmlns:a16="http://schemas.microsoft.com/office/drawing/2014/main" id="{F33959BF-69A9-4B4A-6BC6-D3BD26F692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658" b="89985" l="9988" r="89894">
                        <a14:foregroundMark x1="61810" y1="7658" x2="61810" y2="7658"/>
                        <a14:foregroundMark x1="63925" y1="42710" x2="63925" y2="42710"/>
                        <a14:foregroundMark x1="36898" y1="48306" x2="36898" y2="48306"/>
                        <a14:foregroundMark x1="14101" y1="68925" x2="14101" y2="68925"/>
                        <a14:foregroundMark x1="20212" y1="68925" x2="20212" y2="68925"/>
                        <a14:foregroundMark x1="29847" y1="69219" x2="29847" y2="69219"/>
                        <a14:foregroundMark x1="35488" y1="69219" x2="35488" y2="69219"/>
                        <a14:foregroundMark x1="41833" y1="70103" x2="41833" y2="70103"/>
                        <a14:foregroundMark x1="48766" y1="70103" x2="48766" y2="70103"/>
                        <a14:foregroundMark x1="53937" y1="69219" x2="53937" y2="69219"/>
                        <a14:foregroundMark x1="59812" y1="70103" x2="59812" y2="70103"/>
                        <a14:foregroundMark x1="66627" y1="69514" x2="66627" y2="69514"/>
                        <a14:foregroundMark x1="73561" y1="71429" x2="73561" y2="71429"/>
                        <a14:foregroundMark x1="77673" y1="70103" x2="77673" y2="70103"/>
                        <a14:foregroundMark x1="84371" y1="68336" x2="84371" y2="6833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175" r="4598" b="17484"/>
          <a:stretch/>
        </p:blipFill>
        <p:spPr>
          <a:xfrm>
            <a:off x="10509750" y="0"/>
            <a:ext cx="1682249" cy="1269743"/>
          </a:xfrm>
          <a:prstGeom prst="rect">
            <a:avLst/>
          </a:prstGeom>
        </p:spPr>
      </p:pic>
      <p:pic>
        <p:nvPicPr>
          <p:cNvPr id="4" name="Gráfico 3" descr="Lluvia de ideas de grupo con relleno sólido">
            <a:extLst>
              <a:ext uri="{FF2B5EF4-FFF2-40B4-BE49-F238E27FC236}">
                <a16:creationId xmlns:a16="http://schemas.microsoft.com/office/drawing/2014/main" id="{1BFED557-46CC-848B-00BD-BB14B71677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6401" y="1929354"/>
            <a:ext cx="2421205" cy="2421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397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7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upo 19">
            <a:extLst>
              <a:ext uri="{FF2B5EF4-FFF2-40B4-BE49-F238E27FC236}">
                <a16:creationId xmlns:a16="http://schemas.microsoft.com/office/drawing/2014/main" id="{BB69CD35-D863-BBF9-8524-2A26BBE3B453}"/>
              </a:ext>
            </a:extLst>
          </p:cNvPr>
          <p:cNvGrpSpPr/>
          <p:nvPr/>
        </p:nvGrpSpPr>
        <p:grpSpPr>
          <a:xfrm>
            <a:off x="21423" y="1573284"/>
            <a:ext cx="3291162" cy="3380509"/>
            <a:chOff x="0" y="1449459"/>
            <a:chExt cx="3291162" cy="3380509"/>
          </a:xfrm>
        </p:grpSpPr>
        <p:sp>
          <p:nvSpPr>
            <p:cNvPr id="8" name="Hexágono 7">
              <a:extLst>
                <a:ext uri="{FF2B5EF4-FFF2-40B4-BE49-F238E27FC236}">
                  <a16:creationId xmlns:a16="http://schemas.microsoft.com/office/drawing/2014/main" id="{A42A1B8C-F130-4840-FD72-56132974D235}"/>
                </a:ext>
              </a:extLst>
            </p:cNvPr>
            <p:cNvSpPr/>
            <p:nvPr/>
          </p:nvSpPr>
          <p:spPr>
            <a:xfrm>
              <a:off x="0" y="1841826"/>
              <a:ext cx="3291162" cy="2988142"/>
            </a:xfrm>
            <a:prstGeom prst="hexagon">
              <a:avLst/>
            </a:prstGeom>
            <a:gradFill flip="none" rotWithShape="1">
              <a:gsLst>
                <a:gs pos="0">
                  <a:schemeClr val="accent5">
                    <a:lumMod val="67000"/>
                  </a:schemeClr>
                </a:gs>
                <a:gs pos="48000">
                  <a:schemeClr val="accent5">
                    <a:lumMod val="97000"/>
                    <a:lumOff val="300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pic>
          <p:nvPicPr>
            <p:cNvPr id="9" name="Gráfico 8" descr="Centro educativo con relleno sólido">
              <a:extLst>
                <a:ext uri="{FF2B5EF4-FFF2-40B4-BE49-F238E27FC236}">
                  <a16:creationId xmlns:a16="http://schemas.microsoft.com/office/drawing/2014/main" id="{74250098-0425-C609-EB80-6E688607C2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26977" y="1449459"/>
              <a:ext cx="2837209" cy="2988142"/>
            </a:xfrm>
            <a:prstGeom prst="rect">
              <a:avLst/>
            </a:prstGeom>
          </p:spPr>
        </p:pic>
        <p:sp>
          <p:nvSpPr>
            <p:cNvPr id="14" name="CuadroTexto 13">
              <a:extLst>
                <a:ext uri="{FF2B5EF4-FFF2-40B4-BE49-F238E27FC236}">
                  <a16:creationId xmlns:a16="http://schemas.microsoft.com/office/drawing/2014/main" id="{0B582191-3375-28F5-290E-BA839EED173F}"/>
                </a:ext>
              </a:extLst>
            </p:cNvPr>
            <p:cNvSpPr txBox="1"/>
            <p:nvPr/>
          </p:nvSpPr>
          <p:spPr>
            <a:xfrm>
              <a:off x="645301" y="4043783"/>
              <a:ext cx="2135420" cy="707886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s-MX" sz="4000" dirty="0">
                  <a:solidFill>
                    <a:schemeClr val="bg1"/>
                  </a:solidFill>
                </a:rPr>
                <a:t>Company</a:t>
              </a:r>
            </a:p>
          </p:txBody>
        </p:sp>
      </p:grpSp>
      <p:pic>
        <p:nvPicPr>
          <p:cNvPr id="25" name="Imagen 24" descr="Logotipo&#10;&#10;Descripción generada automáticamente">
            <a:extLst>
              <a:ext uri="{FF2B5EF4-FFF2-40B4-BE49-F238E27FC236}">
                <a16:creationId xmlns:a16="http://schemas.microsoft.com/office/drawing/2014/main" id="{F33959BF-69A9-4B4A-6BC6-D3BD26F692F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658" b="89985" l="9988" r="89894">
                        <a14:foregroundMark x1="61810" y1="7658" x2="61810" y2="7658"/>
                        <a14:foregroundMark x1="63925" y1="42710" x2="63925" y2="42710"/>
                        <a14:foregroundMark x1="36898" y1="48306" x2="36898" y2="48306"/>
                        <a14:foregroundMark x1="14101" y1="68925" x2="14101" y2="68925"/>
                        <a14:foregroundMark x1="20212" y1="68925" x2="20212" y2="68925"/>
                        <a14:foregroundMark x1="29847" y1="69219" x2="29847" y2="69219"/>
                        <a14:foregroundMark x1="35488" y1="69219" x2="35488" y2="69219"/>
                        <a14:foregroundMark x1="41833" y1="70103" x2="41833" y2="70103"/>
                        <a14:foregroundMark x1="48766" y1="70103" x2="48766" y2="70103"/>
                        <a14:foregroundMark x1="53937" y1="69219" x2="53937" y2="69219"/>
                        <a14:foregroundMark x1="59812" y1="70103" x2="59812" y2="70103"/>
                        <a14:foregroundMark x1="66627" y1="69514" x2="66627" y2="69514"/>
                        <a14:foregroundMark x1="73561" y1="71429" x2="73561" y2="71429"/>
                        <a14:foregroundMark x1="77673" y1="70103" x2="77673" y2="70103"/>
                        <a14:foregroundMark x1="84371" y1="68336" x2="84371" y2="6833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175" r="4598" b="17484"/>
          <a:stretch/>
        </p:blipFill>
        <p:spPr>
          <a:xfrm>
            <a:off x="10509750" y="0"/>
            <a:ext cx="1682249" cy="1269743"/>
          </a:xfrm>
          <a:prstGeom prst="rect">
            <a:avLst/>
          </a:prstGeom>
        </p:spPr>
      </p:pic>
      <p:sp>
        <p:nvSpPr>
          <p:cNvPr id="19" name="Flecha: a la derecha con bandas 18">
            <a:extLst>
              <a:ext uri="{FF2B5EF4-FFF2-40B4-BE49-F238E27FC236}">
                <a16:creationId xmlns:a16="http://schemas.microsoft.com/office/drawing/2014/main" id="{AE7AF6FF-7D3A-048A-1795-E7A73C950A2D}"/>
              </a:ext>
            </a:extLst>
          </p:cNvPr>
          <p:cNvSpPr/>
          <p:nvPr/>
        </p:nvSpPr>
        <p:spPr>
          <a:xfrm rot="20165709">
            <a:off x="3052369" y="2009192"/>
            <a:ext cx="2447377" cy="484632"/>
          </a:xfrm>
          <a:prstGeom prst="stripedRightArrow">
            <a:avLst>
              <a:gd name="adj1" fmla="val 43012"/>
              <a:gd name="adj2" fmla="val 50000"/>
            </a:avLst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0" name="Flecha: a la derecha con bandas 29">
            <a:extLst>
              <a:ext uri="{FF2B5EF4-FFF2-40B4-BE49-F238E27FC236}">
                <a16:creationId xmlns:a16="http://schemas.microsoft.com/office/drawing/2014/main" id="{F642594F-1896-DDA5-ABA7-A5EADE46008A}"/>
              </a:ext>
            </a:extLst>
          </p:cNvPr>
          <p:cNvSpPr/>
          <p:nvPr/>
        </p:nvSpPr>
        <p:spPr>
          <a:xfrm rot="21030819">
            <a:off x="3406108" y="2669932"/>
            <a:ext cx="4339451" cy="484632"/>
          </a:xfrm>
          <a:prstGeom prst="stripedRightArrow">
            <a:avLst>
              <a:gd name="adj1" fmla="val 43012"/>
              <a:gd name="adj2" fmla="val 50000"/>
            </a:avLst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1" name="Flecha: a la derecha con bandas 30">
            <a:extLst>
              <a:ext uri="{FF2B5EF4-FFF2-40B4-BE49-F238E27FC236}">
                <a16:creationId xmlns:a16="http://schemas.microsoft.com/office/drawing/2014/main" id="{0C8E3524-9B55-A47F-8847-CA48BEC14A04}"/>
              </a:ext>
            </a:extLst>
          </p:cNvPr>
          <p:cNvSpPr/>
          <p:nvPr/>
        </p:nvSpPr>
        <p:spPr>
          <a:xfrm rot="569181" flipV="1">
            <a:off x="3406109" y="4025884"/>
            <a:ext cx="4339451" cy="484632"/>
          </a:xfrm>
          <a:prstGeom prst="stripedRightArrow">
            <a:avLst>
              <a:gd name="adj1" fmla="val 43012"/>
              <a:gd name="adj2" fmla="val 50000"/>
            </a:avLst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2" name="Flecha: a la derecha con bandas 31">
            <a:extLst>
              <a:ext uri="{FF2B5EF4-FFF2-40B4-BE49-F238E27FC236}">
                <a16:creationId xmlns:a16="http://schemas.microsoft.com/office/drawing/2014/main" id="{AE075D2D-3DAA-14DC-048C-8E7A6C9B8F1B}"/>
              </a:ext>
            </a:extLst>
          </p:cNvPr>
          <p:cNvSpPr/>
          <p:nvPr/>
        </p:nvSpPr>
        <p:spPr>
          <a:xfrm rot="1434291" flipV="1">
            <a:off x="3078831" y="4683801"/>
            <a:ext cx="2447377" cy="484632"/>
          </a:xfrm>
          <a:prstGeom prst="stripedRightArrow">
            <a:avLst>
              <a:gd name="adj1" fmla="val 43012"/>
              <a:gd name="adj2" fmla="val 50000"/>
            </a:avLst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6" name="Vista general de diapositiva 35">
                <a:extLst>
                  <a:ext uri="{FF2B5EF4-FFF2-40B4-BE49-F238E27FC236}">
                    <a16:creationId xmlns:a16="http://schemas.microsoft.com/office/drawing/2014/main" id="{73F700CC-549D-DB3D-1864-018C99C2FC3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03945650"/>
                  </p:ext>
                </p:extLst>
              </p:nvPr>
            </p:nvGraphicFramePr>
            <p:xfrm>
              <a:off x="7755825" y="1269743"/>
              <a:ext cx="1993680" cy="2003174"/>
            </p:xfrm>
            <a:graphic>
              <a:graphicData uri="http://schemas.microsoft.com/office/powerpoint/2016/slidezoom">
                <pslz:sldZm>
                  <pslz:sldZmObj sldId="270" cId="1255162969">
                    <pslz:zmPr id="{922B24A1-2984-42B7-A84F-2563239121D0}" imageType="cover" transitionDur="1000" showBg="0">
                      <p166:blipFill xmlns:p166="http://schemas.microsoft.com/office/powerpoint/2016/6/main"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993680" cy="2003174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6" name="Vista general de diapositiva 35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73F700CC-549D-DB3D-1864-018C99C2FC3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55825" y="1269743"/>
                <a:ext cx="1993680" cy="200317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8" name="Vista general de diapositiva 37">
                <a:extLst>
                  <a:ext uri="{FF2B5EF4-FFF2-40B4-BE49-F238E27FC236}">
                    <a16:creationId xmlns:a16="http://schemas.microsoft.com/office/drawing/2014/main" id="{72D59681-095A-87D4-DF9B-EF019C75148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64551717"/>
                  </p:ext>
                </p:extLst>
              </p:nvPr>
            </p:nvGraphicFramePr>
            <p:xfrm>
              <a:off x="7591892" y="3637395"/>
              <a:ext cx="2007619" cy="1989532"/>
            </p:xfrm>
            <a:graphic>
              <a:graphicData uri="http://schemas.microsoft.com/office/powerpoint/2016/slidezoom">
                <pslz:sldZm>
                  <pslz:sldZmObj sldId="268" cId="3628793746">
                    <pslz:zmPr id="{CAD4446D-A9BC-42A4-9707-348C538376A0}" imageType="cover" transitionDur="1000" showBg="0">
                      <p166:blipFill xmlns:p166="http://schemas.microsoft.com/office/powerpoint/2016/6/main"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007619" cy="1989532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8" name="Vista general de diapositiva 37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72D59681-095A-87D4-DF9B-EF019C75148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591892" y="3637395"/>
                <a:ext cx="2007619" cy="198953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0" name="Vista general de diapositiva 39">
                <a:extLst>
                  <a:ext uri="{FF2B5EF4-FFF2-40B4-BE49-F238E27FC236}">
                    <a16:creationId xmlns:a16="http://schemas.microsoft.com/office/drawing/2014/main" id="{61A80973-96A1-2CD5-6452-59710682ED9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90207073"/>
                  </p:ext>
                </p:extLst>
              </p:nvPr>
            </p:nvGraphicFramePr>
            <p:xfrm>
              <a:off x="5328558" y="4514460"/>
              <a:ext cx="1979870" cy="2026128"/>
            </p:xfrm>
            <a:graphic>
              <a:graphicData uri="http://schemas.microsoft.com/office/powerpoint/2016/slidezoom">
                <pslz:sldZm>
                  <pslz:sldZmObj sldId="269" cId="2938964640">
                    <pslz:zmPr id="{2A909253-77B4-48F4-A6D0-2C2B44505D7D}" imageType="cover" transitionDur="1000" showBg="0">
                      <p166:blipFill xmlns:p166="http://schemas.microsoft.com/office/powerpoint/2016/6/main"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979870" cy="2026128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0" name="Vista general de diapositiva 39">
                <a:hlinkClick r:id="rId13" action="ppaction://hlinksldjump"/>
                <a:extLst>
                  <a:ext uri="{FF2B5EF4-FFF2-40B4-BE49-F238E27FC236}">
                    <a16:creationId xmlns:a16="http://schemas.microsoft.com/office/drawing/2014/main" id="{61A80973-96A1-2CD5-6452-59710682ED9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28558" y="4514460"/>
                <a:ext cx="1979870" cy="20261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2" name="Vista general de diapositiva 41">
                <a:extLst>
                  <a:ext uri="{FF2B5EF4-FFF2-40B4-BE49-F238E27FC236}">
                    <a16:creationId xmlns:a16="http://schemas.microsoft.com/office/drawing/2014/main" id="{56EBB408-0C7E-2A64-F5C3-F1B8722180A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741429979"/>
                  </p:ext>
                </p:extLst>
              </p:nvPr>
            </p:nvGraphicFramePr>
            <p:xfrm>
              <a:off x="5220286" y="415975"/>
              <a:ext cx="2196413" cy="1714500"/>
            </p:xfrm>
            <a:graphic>
              <a:graphicData uri="http://schemas.microsoft.com/office/powerpoint/2016/slidezoom">
                <pslz:sldZm>
                  <pslz:sldZmObj sldId="266" cId="542298876">
                    <pslz:zmPr id="{F05C8727-0B0B-4743-B1F3-C03AEC2785B9}" imageType="cover" transitionDur="1000" showBg="0">
                      <p166:blipFill xmlns:p166="http://schemas.microsoft.com/office/powerpoint/2016/6/main"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196413" cy="1714500"/>
                        </a:xfrm>
                        <a:prstGeom prst="rect">
                          <a:avLst/>
                        </a:prstGeom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2" name="Vista general de diapositiva 41">
                <a:hlinkClick r:id="rId16" action="ppaction://hlinksldjump"/>
                <a:extLst>
                  <a:ext uri="{FF2B5EF4-FFF2-40B4-BE49-F238E27FC236}">
                    <a16:creationId xmlns:a16="http://schemas.microsoft.com/office/drawing/2014/main" id="{56EBB408-0C7E-2A64-F5C3-F1B8722180A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220286" y="415975"/>
                <a:ext cx="2196413" cy="17145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291799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7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Imagen 24" descr="Logotipo&#10;&#10;Descripción generada automáticamente">
            <a:extLst>
              <a:ext uri="{FF2B5EF4-FFF2-40B4-BE49-F238E27FC236}">
                <a16:creationId xmlns:a16="http://schemas.microsoft.com/office/drawing/2014/main" id="{F33959BF-69A9-4B4A-6BC6-D3BD26F692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658" b="89985" l="9988" r="89894">
                        <a14:foregroundMark x1="61810" y1="7658" x2="61810" y2="7658"/>
                        <a14:foregroundMark x1="63925" y1="42710" x2="63925" y2="42710"/>
                        <a14:foregroundMark x1="36898" y1="48306" x2="36898" y2="48306"/>
                        <a14:foregroundMark x1="14101" y1="68925" x2="14101" y2="68925"/>
                        <a14:foregroundMark x1="20212" y1="68925" x2="20212" y2="68925"/>
                        <a14:foregroundMark x1="29847" y1="69219" x2="29847" y2="69219"/>
                        <a14:foregroundMark x1="35488" y1="69219" x2="35488" y2="69219"/>
                        <a14:foregroundMark x1="41833" y1="70103" x2="41833" y2="70103"/>
                        <a14:foregroundMark x1="48766" y1="70103" x2="48766" y2="70103"/>
                        <a14:foregroundMark x1="53937" y1="69219" x2="53937" y2="69219"/>
                        <a14:foregroundMark x1="59812" y1="70103" x2="59812" y2="70103"/>
                        <a14:foregroundMark x1="66627" y1="69514" x2="66627" y2="69514"/>
                        <a14:foregroundMark x1="73561" y1="71429" x2="73561" y2="71429"/>
                        <a14:foregroundMark x1="77673" y1="70103" x2="77673" y2="70103"/>
                        <a14:foregroundMark x1="84371" y1="68336" x2="84371" y2="6833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175" r="4598" b="17484"/>
          <a:stretch/>
        </p:blipFill>
        <p:spPr>
          <a:xfrm>
            <a:off x="10509750" y="0"/>
            <a:ext cx="1682249" cy="1269743"/>
          </a:xfrm>
          <a:prstGeom prst="rect">
            <a:avLst/>
          </a:prstGeom>
        </p:spPr>
      </p:pic>
      <p:pic>
        <p:nvPicPr>
          <p:cNvPr id="7" name="Imagen 6" descr="Imagen que contiene Icono&#10;&#10;Descripción generada automáticamente">
            <a:extLst>
              <a:ext uri="{FF2B5EF4-FFF2-40B4-BE49-F238E27FC236}">
                <a16:creationId xmlns:a16="http://schemas.microsoft.com/office/drawing/2014/main" id="{02FF3B5B-4826-994D-F8EC-E638DD4B7E2D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051" y="1108350"/>
            <a:ext cx="2261372" cy="1756332"/>
          </a:xfrm>
          <a:prstGeom prst="rect">
            <a:avLst/>
          </a:prstGeom>
        </p:spPr>
      </p:pic>
      <p:pic>
        <p:nvPicPr>
          <p:cNvPr id="4" name="Imagen 3" descr="Logotipo&#10;&#10;Descripción generada automáticamente">
            <a:extLst>
              <a:ext uri="{FF2B5EF4-FFF2-40B4-BE49-F238E27FC236}">
                <a16:creationId xmlns:a16="http://schemas.microsoft.com/office/drawing/2014/main" id="{56075912-3E1C-F21D-2E1A-F63B4F14BD20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0089" y="1924260"/>
            <a:ext cx="3771822" cy="300948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coolSlan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5422988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7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Imagen 24" descr="Logotipo&#10;&#10;Descripción generada automáticamente">
            <a:extLst>
              <a:ext uri="{FF2B5EF4-FFF2-40B4-BE49-F238E27FC236}">
                <a16:creationId xmlns:a16="http://schemas.microsoft.com/office/drawing/2014/main" id="{F33959BF-69A9-4B4A-6BC6-D3BD26F692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658" b="89985" l="9988" r="89894">
                        <a14:foregroundMark x1="61810" y1="7658" x2="61810" y2="7658"/>
                        <a14:foregroundMark x1="63925" y1="42710" x2="63925" y2="42710"/>
                        <a14:foregroundMark x1="36898" y1="48306" x2="36898" y2="48306"/>
                        <a14:foregroundMark x1="14101" y1="68925" x2="14101" y2="68925"/>
                        <a14:foregroundMark x1="20212" y1="68925" x2="20212" y2="68925"/>
                        <a14:foregroundMark x1="29847" y1="69219" x2="29847" y2="69219"/>
                        <a14:foregroundMark x1="35488" y1="69219" x2="35488" y2="69219"/>
                        <a14:foregroundMark x1="41833" y1="70103" x2="41833" y2="70103"/>
                        <a14:foregroundMark x1="48766" y1="70103" x2="48766" y2="70103"/>
                        <a14:foregroundMark x1="53937" y1="69219" x2="53937" y2="69219"/>
                        <a14:foregroundMark x1="59812" y1="70103" x2="59812" y2="70103"/>
                        <a14:foregroundMark x1="66627" y1="69514" x2="66627" y2="69514"/>
                        <a14:foregroundMark x1="73561" y1="71429" x2="73561" y2="71429"/>
                        <a14:foregroundMark x1="77673" y1="70103" x2="77673" y2="70103"/>
                        <a14:foregroundMark x1="84371" y1="68336" x2="84371" y2="6833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175" r="4598" b="17484"/>
          <a:stretch/>
        </p:blipFill>
        <p:spPr>
          <a:xfrm>
            <a:off x="10509750" y="0"/>
            <a:ext cx="1682249" cy="1269743"/>
          </a:xfrm>
          <a:prstGeom prst="rect">
            <a:avLst/>
          </a:prstGeom>
        </p:spPr>
      </p:pic>
      <p:grpSp>
        <p:nvGrpSpPr>
          <p:cNvPr id="11" name="Grupo 10">
            <a:extLst>
              <a:ext uri="{FF2B5EF4-FFF2-40B4-BE49-F238E27FC236}">
                <a16:creationId xmlns:a16="http://schemas.microsoft.com/office/drawing/2014/main" id="{85F78D49-4812-710C-2B89-8B374136F27D}"/>
              </a:ext>
            </a:extLst>
          </p:cNvPr>
          <p:cNvGrpSpPr/>
          <p:nvPr/>
        </p:nvGrpSpPr>
        <p:grpSpPr>
          <a:xfrm>
            <a:off x="66411" y="100656"/>
            <a:ext cx="6843017" cy="2016442"/>
            <a:chOff x="406236" y="261522"/>
            <a:chExt cx="6843017" cy="2016442"/>
          </a:xfrm>
        </p:grpSpPr>
        <p:pic>
          <p:nvPicPr>
            <p:cNvPr id="4" name="Imagen 3" descr="Icono&#10;&#10;Descripción generada automáticamente">
              <a:extLst>
                <a:ext uri="{FF2B5EF4-FFF2-40B4-BE49-F238E27FC236}">
                  <a16:creationId xmlns:a16="http://schemas.microsoft.com/office/drawing/2014/main" id="{82D24792-D8FC-AB03-7F89-D15BAC6433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07" t="18789" r="66937" b="7200"/>
            <a:stretch/>
          </p:blipFill>
          <p:spPr>
            <a:xfrm>
              <a:off x="406236" y="261522"/>
              <a:ext cx="2000562" cy="2016442"/>
            </a:xfrm>
            <a:prstGeom prst="rect">
              <a:avLst/>
            </a:prstGeom>
          </p:spPr>
        </p:pic>
        <p:sp>
          <p:nvSpPr>
            <p:cNvPr id="6" name="Flecha: pentágono 5">
              <a:extLst>
                <a:ext uri="{FF2B5EF4-FFF2-40B4-BE49-F238E27FC236}">
                  <a16:creationId xmlns:a16="http://schemas.microsoft.com/office/drawing/2014/main" id="{C1A92783-2DC7-9182-CD01-01B6CD8E48F8}"/>
                </a:ext>
              </a:extLst>
            </p:cNvPr>
            <p:cNvSpPr/>
            <p:nvPr/>
          </p:nvSpPr>
          <p:spPr>
            <a:xfrm flipH="1">
              <a:off x="2109844" y="1161892"/>
              <a:ext cx="5139409" cy="484632"/>
            </a:xfrm>
            <a:prstGeom prst="homePlat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Mission</a:t>
              </a:r>
            </a:p>
          </p:txBody>
        </p:sp>
      </p:grpSp>
      <p:pic>
        <p:nvPicPr>
          <p:cNvPr id="5" name="Imagen 4">
            <a:extLst>
              <a:ext uri="{FF2B5EF4-FFF2-40B4-BE49-F238E27FC236}">
                <a16:creationId xmlns:a16="http://schemas.microsoft.com/office/drawing/2014/main" id="{842F00E0-2DFD-F0A1-5BAA-741D2B921F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9147" y="2759308"/>
            <a:ext cx="3794905" cy="270818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6B4A6EF2-C0BC-DB0B-78DE-C71FAD990D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0701" y="2675467"/>
            <a:ext cx="3111794" cy="279202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C32B825A-D7CA-01B8-930B-57D0D056044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40704" y="2781440"/>
            <a:ext cx="3733800" cy="268605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255162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7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Imagen 24" descr="Logotipo&#10;&#10;Descripción generada automáticamente">
            <a:extLst>
              <a:ext uri="{FF2B5EF4-FFF2-40B4-BE49-F238E27FC236}">
                <a16:creationId xmlns:a16="http://schemas.microsoft.com/office/drawing/2014/main" id="{F33959BF-69A9-4B4A-6BC6-D3BD26F692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658" b="89985" l="9988" r="89894">
                        <a14:foregroundMark x1="61810" y1="7658" x2="61810" y2="7658"/>
                        <a14:foregroundMark x1="63925" y1="42710" x2="63925" y2="42710"/>
                        <a14:foregroundMark x1="36898" y1="48306" x2="36898" y2="48306"/>
                        <a14:foregroundMark x1="14101" y1="68925" x2="14101" y2="68925"/>
                        <a14:foregroundMark x1="20212" y1="68925" x2="20212" y2="68925"/>
                        <a14:foregroundMark x1="29847" y1="69219" x2="29847" y2="69219"/>
                        <a14:foregroundMark x1="35488" y1="69219" x2="35488" y2="69219"/>
                        <a14:foregroundMark x1="41833" y1="70103" x2="41833" y2="70103"/>
                        <a14:foregroundMark x1="48766" y1="70103" x2="48766" y2="70103"/>
                        <a14:foregroundMark x1="53937" y1="69219" x2="53937" y2="69219"/>
                        <a14:foregroundMark x1="59812" y1="70103" x2="59812" y2="70103"/>
                        <a14:foregroundMark x1="66627" y1="69514" x2="66627" y2="69514"/>
                        <a14:foregroundMark x1="73561" y1="71429" x2="73561" y2="71429"/>
                        <a14:foregroundMark x1="77673" y1="70103" x2="77673" y2="70103"/>
                        <a14:foregroundMark x1="84371" y1="68336" x2="84371" y2="6833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175" r="4598" b="17484"/>
          <a:stretch/>
        </p:blipFill>
        <p:spPr>
          <a:xfrm>
            <a:off x="10509750" y="0"/>
            <a:ext cx="1682249" cy="1269743"/>
          </a:xfrm>
          <a:prstGeom prst="rect">
            <a:avLst/>
          </a:prstGeom>
        </p:spPr>
      </p:pic>
      <p:grpSp>
        <p:nvGrpSpPr>
          <p:cNvPr id="4" name="Grupo 3">
            <a:extLst>
              <a:ext uri="{FF2B5EF4-FFF2-40B4-BE49-F238E27FC236}">
                <a16:creationId xmlns:a16="http://schemas.microsoft.com/office/drawing/2014/main" id="{D068CD91-0E5B-55BD-0938-2148746BC4D2}"/>
              </a:ext>
            </a:extLst>
          </p:cNvPr>
          <p:cNvGrpSpPr/>
          <p:nvPr/>
        </p:nvGrpSpPr>
        <p:grpSpPr>
          <a:xfrm>
            <a:off x="0" y="224233"/>
            <a:ext cx="6705822" cy="2091020"/>
            <a:chOff x="2008336" y="1413677"/>
            <a:chExt cx="6705822" cy="2091020"/>
          </a:xfrm>
        </p:grpSpPr>
        <p:pic>
          <p:nvPicPr>
            <p:cNvPr id="2" name="Imagen 1" descr="Icono&#10;&#10;Descripción generada automáticamente">
              <a:extLst>
                <a:ext uri="{FF2B5EF4-FFF2-40B4-BE49-F238E27FC236}">
                  <a16:creationId xmlns:a16="http://schemas.microsoft.com/office/drawing/2014/main" id="{79E814CB-FFA7-CEC9-FA22-8755AC0E044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145" t="18003" r="35403" b="5249"/>
            <a:stretch/>
          </p:blipFill>
          <p:spPr>
            <a:xfrm>
              <a:off x="2008336" y="1413677"/>
              <a:ext cx="2116668" cy="2091020"/>
            </a:xfrm>
            <a:prstGeom prst="rect">
              <a:avLst/>
            </a:prstGeom>
          </p:spPr>
        </p:pic>
        <p:sp>
          <p:nvSpPr>
            <p:cNvPr id="5" name="Flecha: pentágono 4">
              <a:extLst>
                <a:ext uri="{FF2B5EF4-FFF2-40B4-BE49-F238E27FC236}">
                  <a16:creationId xmlns:a16="http://schemas.microsoft.com/office/drawing/2014/main" id="{607B9B43-D361-4752-2F7F-462E20077E55}"/>
                </a:ext>
              </a:extLst>
            </p:cNvPr>
            <p:cNvSpPr/>
            <p:nvPr/>
          </p:nvSpPr>
          <p:spPr>
            <a:xfrm flipH="1">
              <a:off x="3928532" y="2197590"/>
              <a:ext cx="4785626" cy="484632"/>
            </a:xfrm>
            <a:prstGeom prst="homePlat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2800" dirty="0" err="1"/>
                <a:t>Vision</a:t>
              </a:r>
              <a:endParaRPr lang="es-MX" sz="2800" dirty="0"/>
            </a:p>
          </p:txBody>
        </p:sp>
      </p:grpSp>
      <p:pic>
        <p:nvPicPr>
          <p:cNvPr id="7" name="Imagen 6" descr="Imagen que contiene tabla, computadora, firmar&#10;&#10;Descripción generada automáticamente">
            <a:extLst>
              <a:ext uri="{FF2B5EF4-FFF2-40B4-BE49-F238E27FC236}">
                <a16:creationId xmlns:a16="http://schemas.microsoft.com/office/drawing/2014/main" id="{9ABD0F01-7A33-DDBC-42DA-541246D518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6921" y="2807208"/>
            <a:ext cx="3817516" cy="2419500"/>
          </a:xfrm>
          <a:prstGeom prst="rect">
            <a:avLst/>
          </a:prstGeom>
        </p:spPr>
      </p:pic>
      <p:pic>
        <p:nvPicPr>
          <p:cNvPr id="9" name="Imagen 8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C3AB28F4-0A0B-08E7-DECE-E38413D3D85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949" y="2807208"/>
            <a:ext cx="3050675" cy="2419500"/>
          </a:xfrm>
          <a:prstGeom prst="rect">
            <a:avLst/>
          </a:prstGeom>
        </p:spPr>
      </p:pic>
      <p:pic>
        <p:nvPicPr>
          <p:cNvPr id="15" name="Imagen 14" descr="Interfaz de usuario gráfica, Sitio web&#10;&#10;Descripción generada automáticamente">
            <a:extLst>
              <a:ext uri="{FF2B5EF4-FFF2-40B4-BE49-F238E27FC236}">
                <a16:creationId xmlns:a16="http://schemas.microsoft.com/office/drawing/2014/main" id="{F1567CF6-A8AB-BA09-7298-2F979360583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7733" y="2500577"/>
            <a:ext cx="2820518" cy="2726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793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517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Imagen 24" descr="Logotipo&#10;&#10;Descripción generada automáticamente">
            <a:extLst>
              <a:ext uri="{FF2B5EF4-FFF2-40B4-BE49-F238E27FC236}">
                <a16:creationId xmlns:a16="http://schemas.microsoft.com/office/drawing/2014/main" id="{F33959BF-69A9-4B4A-6BC6-D3BD26F692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658" b="89985" l="9988" r="89894">
                        <a14:foregroundMark x1="61810" y1="7658" x2="61810" y2="7658"/>
                        <a14:foregroundMark x1="63925" y1="42710" x2="63925" y2="42710"/>
                        <a14:foregroundMark x1="36898" y1="48306" x2="36898" y2="48306"/>
                        <a14:foregroundMark x1="14101" y1="68925" x2="14101" y2="68925"/>
                        <a14:foregroundMark x1="20212" y1="68925" x2="20212" y2="68925"/>
                        <a14:foregroundMark x1="29847" y1="69219" x2="29847" y2="69219"/>
                        <a14:foregroundMark x1="35488" y1="69219" x2="35488" y2="69219"/>
                        <a14:foregroundMark x1="41833" y1="70103" x2="41833" y2="70103"/>
                        <a14:foregroundMark x1="48766" y1="70103" x2="48766" y2="70103"/>
                        <a14:foregroundMark x1="53937" y1="69219" x2="53937" y2="69219"/>
                        <a14:foregroundMark x1="59812" y1="70103" x2="59812" y2="70103"/>
                        <a14:foregroundMark x1="66627" y1="69514" x2="66627" y2="69514"/>
                        <a14:foregroundMark x1="73561" y1="71429" x2="73561" y2="71429"/>
                        <a14:foregroundMark x1="77673" y1="70103" x2="77673" y2="70103"/>
                        <a14:foregroundMark x1="84371" y1="68336" x2="84371" y2="6833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175" r="4598" b="17484"/>
          <a:stretch/>
        </p:blipFill>
        <p:spPr>
          <a:xfrm>
            <a:off x="10509750" y="0"/>
            <a:ext cx="1682249" cy="1269743"/>
          </a:xfrm>
          <a:prstGeom prst="rect">
            <a:avLst/>
          </a:prstGeom>
        </p:spPr>
      </p:pic>
      <p:grpSp>
        <p:nvGrpSpPr>
          <p:cNvPr id="2" name="Grupo 1">
            <a:extLst>
              <a:ext uri="{FF2B5EF4-FFF2-40B4-BE49-F238E27FC236}">
                <a16:creationId xmlns:a16="http://schemas.microsoft.com/office/drawing/2014/main" id="{46A124B3-DF2A-41EC-EAFB-9B62F197C224}"/>
              </a:ext>
            </a:extLst>
          </p:cNvPr>
          <p:cNvGrpSpPr/>
          <p:nvPr/>
        </p:nvGrpSpPr>
        <p:grpSpPr>
          <a:xfrm>
            <a:off x="99224" y="57176"/>
            <a:ext cx="6584004" cy="2091020"/>
            <a:chOff x="2130154" y="1269743"/>
            <a:chExt cx="6584004" cy="2091020"/>
          </a:xfrm>
        </p:grpSpPr>
        <p:sp>
          <p:nvSpPr>
            <p:cNvPr id="5" name="Flecha: pentágono 4">
              <a:extLst>
                <a:ext uri="{FF2B5EF4-FFF2-40B4-BE49-F238E27FC236}">
                  <a16:creationId xmlns:a16="http://schemas.microsoft.com/office/drawing/2014/main" id="{607B9B43-D361-4752-2F7F-462E20077E55}"/>
                </a:ext>
              </a:extLst>
            </p:cNvPr>
            <p:cNvSpPr/>
            <p:nvPr/>
          </p:nvSpPr>
          <p:spPr>
            <a:xfrm flipH="1">
              <a:off x="3793067" y="2197590"/>
              <a:ext cx="4921091" cy="484632"/>
            </a:xfrm>
            <a:prstGeom prst="homePlat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2800" dirty="0" err="1"/>
                <a:t>Values</a:t>
              </a:r>
              <a:endParaRPr lang="es-MX" sz="2800" dirty="0"/>
            </a:p>
          </p:txBody>
        </p:sp>
        <p:pic>
          <p:nvPicPr>
            <p:cNvPr id="4" name="Imagen 3" descr="Icono&#10;&#10;Descripción generada automáticamente">
              <a:extLst>
                <a:ext uri="{FF2B5EF4-FFF2-40B4-BE49-F238E27FC236}">
                  <a16:creationId xmlns:a16="http://schemas.microsoft.com/office/drawing/2014/main" id="{B9EF9939-FDDE-164D-4F61-14A84BE062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0283" t="16515" r="5157" b="6737"/>
            <a:stretch/>
          </p:blipFill>
          <p:spPr>
            <a:xfrm>
              <a:off x="2130154" y="1269743"/>
              <a:ext cx="2042584" cy="2091020"/>
            </a:xfrm>
            <a:prstGeom prst="rect">
              <a:avLst/>
            </a:prstGeom>
          </p:spPr>
        </p:pic>
      </p:grpSp>
      <p:pic>
        <p:nvPicPr>
          <p:cNvPr id="12" name="Imagen 11" descr="Una caricatura de una persona&#10;&#10;Descripción generada automáticamente con confianza media">
            <a:extLst>
              <a:ext uri="{FF2B5EF4-FFF2-40B4-BE49-F238E27FC236}">
                <a16:creationId xmlns:a16="http://schemas.microsoft.com/office/drawing/2014/main" id="{143E9CF7-6577-EEC8-AECA-533A9E8A4C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3133" y="1620636"/>
            <a:ext cx="4022646" cy="2277884"/>
          </a:xfrm>
          <a:prstGeom prst="rect">
            <a:avLst/>
          </a:prstGeom>
        </p:spPr>
      </p:pic>
      <p:pic>
        <p:nvPicPr>
          <p:cNvPr id="14" name="Imagen 13" descr="Una caricatura de una persona&#10;&#10;Descripción generada automáticamente con confianza baja">
            <a:extLst>
              <a:ext uri="{FF2B5EF4-FFF2-40B4-BE49-F238E27FC236}">
                <a16:creationId xmlns:a16="http://schemas.microsoft.com/office/drawing/2014/main" id="{DA84EFC3-D5F9-4E31-3EFB-A68E9C15896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3184" y="4411281"/>
            <a:ext cx="4695258" cy="2111290"/>
          </a:xfrm>
          <a:prstGeom prst="rect">
            <a:avLst/>
          </a:prstGeom>
        </p:spPr>
      </p:pic>
      <p:pic>
        <p:nvPicPr>
          <p:cNvPr id="16" name="Imagen 15" descr="Una caricatura de una persona&#10;&#10;Descripción generada automáticamente con confianza baja">
            <a:extLst>
              <a:ext uri="{FF2B5EF4-FFF2-40B4-BE49-F238E27FC236}">
                <a16:creationId xmlns:a16="http://schemas.microsoft.com/office/drawing/2014/main" id="{D8533B49-C6C8-5202-EE1C-937E8BE9377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137" y="1469655"/>
            <a:ext cx="3107155" cy="2579846"/>
          </a:xfrm>
          <a:prstGeom prst="rect">
            <a:avLst/>
          </a:prstGeom>
        </p:spPr>
      </p:pic>
      <p:pic>
        <p:nvPicPr>
          <p:cNvPr id="18" name="Imagen 17" descr="Una caricatura de una persona&#10;&#10;Descripción generada automáticamente con confianza media">
            <a:extLst>
              <a:ext uri="{FF2B5EF4-FFF2-40B4-BE49-F238E27FC236}">
                <a16:creationId xmlns:a16="http://schemas.microsoft.com/office/drawing/2014/main" id="{DC1E0FAA-C7EA-183A-4929-50A416EC207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1808" y="4270891"/>
            <a:ext cx="3710352" cy="2251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964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3500</TotalTime>
  <Words>98</Words>
  <Application>Microsoft Office PowerPoint</Application>
  <PresentationFormat>Widescreen</PresentationFormat>
  <Paragraphs>30</Paragraphs>
  <Slides>22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Arial</vt:lpstr>
      <vt:lpstr>Calibri</vt:lpstr>
      <vt:lpstr>Calibri Light</vt:lpstr>
      <vt:lpstr>Wingdings</vt:lpstr>
      <vt:lpstr>Tema de Office</vt:lpstr>
      <vt:lpstr>Tema de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Josue Emmanuel Cruz Barragan</dc:creator>
  <cp:lastModifiedBy>Lautaro Bursese</cp:lastModifiedBy>
  <cp:revision>48</cp:revision>
  <cp:lastPrinted>2023-01-13T18:01:47Z</cp:lastPrinted>
  <dcterms:created xsi:type="dcterms:W3CDTF">2023-01-11T21:49:11Z</dcterms:created>
  <dcterms:modified xsi:type="dcterms:W3CDTF">2023-02-07T22:42:04Z</dcterms:modified>
</cp:coreProperties>
</file>